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774F9-DBEF-4A5A-9592-CF00D8BB9CEF}" type="datetimeFigureOut">
              <a:rPr lang="tr-TR" smtClean="0"/>
              <a:t>18.09.2015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74A80-C376-4302-9583-04A65DA6A24C}"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pPr>
              <a:buFont typeface="Times New Roman" pitchFamily="18" charset="0"/>
              <a:buNone/>
            </a:pPr>
            <a:fld id="{07BDF379-3541-45A2-AF6A-910264B1DF00}" type="slidenum">
              <a:rPr lang="tr-TR" smtClean="0">
                <a:latin typeface="Times New Roman" pitchFamily="18" charset="0"/>
              </a:rPr>
              <a:pPr>
                <a:buFont typeface="Times New Roman" pitchFamily="18" charset="0"/>
                <a:buNone/>
              </a:pPr>
              <a:t>1</a:t>
            </a:fld>
            <a:endParaRPr lang="tr-TR" smtClean="0">
              <a:latin typeface="Times New Roman" pitchFamily="18" charset="0"/>
            </a:endParaRPr>
          </a:p>
        </p:txBody>
      </p:sp>
      <p:sp>
        <p:nvSpPr>
          <p:cNvPr id="36867"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26FAFD9-A5E8-4FF3-BFED-824D27377213}" type="slidenum">
              <a:rPr lang="tr-TR" sz="1200">
                <a:solidFill>
                  <a:srgbClr val="000000"/>
                </a:solidFill>
                <a:ea typeface="Lucida Sans Unicode" charset="0"/>
                <a:cs typeface="Lucida Sans Unicode"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tr-TR" sz="1200">
              <a:solidFill>
                <a:srgbClr val="000000"/>
              </a:solidFill>
              <a:ea typeface="Lucida Sans Unicode" charset="0"/>
              <a:cs typeface="Lucida Sans Unicode" charset="0"/>
            </a:endParaRPr>
          </a:p>
        </p:txBody>
      </p:sp>
      <p:sp>
        <p:nvSpPr>
          <p:cNvPr id="3686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tr-TR">
              <a:ea typeface="Lucida Sans Unicode" charset="0"/>
              <a:cs typeface="Lucida Sans Unicode" charset="0"/>
            </a:endParaRPr>
          </a:p>
        </p:txBody>
      </p:sp>
      <p:sp>
        <p:nvSpPr>
          <p:cNvPr id="36869" name="Rectangle 3"/>
          <p:cNvSpPr>
            <a:spLocks noChangeArrowheads="1"/>
          </p:cNvSpPr>
          <p:nvPr>
            <p:ph type="body"/>
          </p:nvPr>
        </p:nvSpPr>
        <p:spPr>
          <a:xfrm>
            <a:off x="685800" y="4343400"/>
            <a:ext cx="5484813" cy="4114800"/>
          </a:xfrm>
          <a:noFill/>
          <a:ln/>
        </p:spPr>
        <p:txBody>
          <a:bodyPr wrap="none" anchor="ctr"/>
          <a:lstStyle/>
          <a:p>
            <a:endParaRPr lang="tr-TR" i="1"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a:ln/>
        </p:spPr>
      </p:sp>
      <p:sp>
        <p:nvSpPr>
          <p:cNvPr id="46083" name="2 Not Yer Tutucusu"/>
          <p:cNvSpPr>
            <a:spLocks noGrp="1"/>
          </p:cNvSpPr>
          <p:nvPr>
            <p:ph type="body" idx="1"/>
          </p:nvPr>
        </p:nvSpPr>
        <p:spPr>
          <a:noFill/>
          <a:ln/>
        </p:spPr>
        <p:txBody>
          <a:bodyPr/>
          <a:lstStyle/>
          <a:p>
            <a:endParaRPr lang="tr-TR" smtClean="0">
              <a:latin typeface="Times New Roman" pitchFamily="18" charset="0"/>
            </a:endParaRPr>
          </a:p>
        </p:txBody>
      </p:sp>
      <p:sp>
        <p:nvSpPr>
          <p:cNvPr id="46084" name="3 Slayt Numarası Yer Tutucusu"/>
          <p:cNvSpPr>
            <a:spLocks noGrp="1"/>
          </p:cNvSpPr>
          <p:nvPr>
            <p:ph type="sldNum" sz="quarter"/>
          </p:nvPr>
        </p:nvSpPr>
        <p:spPr>
          <a:noFill/>
        </p:spPr>
        <p:txBody>
          <a:bodyPr/>
          <a:lstStyle/>
          <a:p>
            <a:pPr>
              <a:buFont typeface="Times New Roman" pitchFamily="18" charset="0"/>
              <a:buNone/>
            </a:pPr>
            <a:fld id="{A529EDA5-23A4-4202-B996-68E169DDB427}" type="slidenum">
              <a:rPr lang="tr-TR" smtClean="0">
                <a:latin typeface="Times New Roman" pitchFamily="18" charset="0"/>
              </a:rPr>
              <a:pPr>
                <a:buFont typeface="Times New Roman" pitchFamily="18" charset="0"/>
                <a:buNone/>
              </a:pPr>
              <a:t>15</a:t>
            </a:fld>
            <a:endParaRPr lang="tr-T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a:ln/>
        </p:spPr>
      </p:sp>
      <p:sp>
        <p:nvSpPr>
          <p:cNvPr id="47107" name="2 Not Yer Tutucusu"/>
          <p:cNvSpPr>
            <a:spLocks noGrp="1"/>
          </p:cNvSpPr>
          <p:nvPr>
            <p:ph type="body" idx="1"/>
          </p:nvPr>
        </p:nvSpPr>
        <p:spPr>
          <a:noFill/>
          <a:ln/>
        </p:spPr>
        <p:txBody>
          <a:bodyPr/>
          <a:lstStyle/>
          <a:p>
            <a:r>
              <a:rPr lang="tr-TR" smtClean="0">
                <a:latin typeface="Times New Roman" pitchFamily="18" charset="0"/>
              </a:rPr>
              <a:t>Dünyadaki her şeyin en uzunu, en kısası, en yavaşı,</a:t>
            </a:r>
          </a:p>
          <a:p>
            <a:r>
              <a:rPr lang="tr-TR" smtClean="0">
                <a:latin typeface="Times New Roman" pitchFamily="18" charset="0"/>
              </a:rPr>
              <a:t>en küçüğü, en büyüğü, en fazla ihmal edileni ve en</a:t>
            </a:r>
          </a:p>
          <a:p>
            <a:r>
              <a:rPr lang="tr-TR" smtClean="0">
                <a:latin typeface="Times New Roman" pitchFamily="18" charset="0"/>
              </a:rPr>
              <a:t>fazla pişmanlık duyulanı, onsuz hiçbir şeyin</a:t>
            </a:r>
          </a:p>
          <a:p>
            <a:r>
              <a:rPr lang="tr-TR" smtClean="0">
                <a:latin typeface="Times New Roman" pitchFamily="18" charset="0"/>
              </a:rPr>
              <a:t>yapılamadığı şey…</a:t>
            </a:r>
            <a:r>
              <a:rPr lang="en-US" smtClean="0">
                <a:latin typeface="Times New Roman" pitchFamily="18" charset="0"/>
              </a:rPr>
              <a:t>Fransız düşünür Voltaire Zagid “A Mystery of Fate”</a:t>
            </a:r>
          </a:p>
          <a:p>
            <a:r>
              <a:rPr lang="tr-TR" smtClean="0">
                <a:latin typeface="Times New Roman" pitchFamily="18" charset="0"/>
              </a:rPr>
              <a:t>adlı eserinde;</a:t>
            </a:r>
          </a:p>
        </p:txBody>
      </p:sp>
      <p:sp>
        <p:nvSpPr>
          <p:cNvPr id="47108" name="3 Slayt Numarası Yer Tutucusu"/>
          <p:cNvSpPr>
            <a:spLocks noGrp="1"/>
          </p:cNvSpPr>
          <p:nvPr>
            <p:ph type="sldNum" sz="quarter"/>
          </p:nvPr>
        </p:nvSpPr>
        <p:spPr>
          <a:noFill/>
        </p:spPr>
        <p:txBody>
          <a:bodyPr/>
          <a:lstStyle/>
          <a:p>
            <a:pPr>
              <a:buFont typeface="Times New Roman" pitchFamily="18" charset="0"/>
              <a:buNone/>
            </a:pPr>
            <a:fld id="{A1B28D5A-0A38-4A33-B395-F0DB71394F3D}" type="slidenum">
              <a:rPr lang="tr-TR" smtClean="0">
                <a:latin typeface="Times New Roman" pitchFamily="18" charset="0"/>
              </a:rPr>
              <a:pPr>
                <a:buFont typeface="Times New Roman" pitchFamily="18" charset="0"/>
                <a:buNone/>
              </a:pPr>
              <a:t>17</a:t>
            </a:fld>
            <a:endParaRPr lang="tr-T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a:ln/>
        </p:spPr>
      </p:sp>
      <p:sp>
        <p:nvSpPr>
          <p:cNvPr id="48131" name="2 Not Yer Tutucusu"/>
          <p:cNvSpPr>
            <a:spLocks noGrp="1"/>
          </p:cNvSpPr>
          <p:nvPr>
            <p:ph type="body" idx="1"/>
          </p:nvPr>
        </p:nvSpPr>
        <p:spPr>
          <a:noFill/>
          <a:ln/>
        </p:spPr>
        <p:txBody>
          <a:bodyPr/>
          <a:lstStyle/>
          <a:p>
            <a:endParaRPr lang="tr-TR" smtClean="0">
              <a:latin typeface="Times New Roman" pitchFamily="18" charset="0"/>
            </a:endParaRPr>
          </a:p>
        </p:txBody>
      </p:sp>
      <p:sp>
        <p:nvSpPr>
          <p:cNvPr id="48132" name="3 Slayt Numarası Yer Tutucusu"/>
          <p:cNvSpPr>
            <a:spLocks noGrp="1"/>
          </p:cNvSpPr>
          <p:nvPr>
            <p:ph type="sldNum" sz="quarter"/>
          </p:nvPr>
        </p:nvSpPr>
        <p:spPr>
          <a:noFill/>
        </p:spPr>
        <p:txBody>
          <a:bodyPr/>
          <a:lstStyle/>
          <a:p>
            <a:pPr>
              <a:buFont typeface="Times New Roman" pitchFamily="18" charset="0"/>
              <a:buNone/>
            </a:pPr>
            <a:fld id="{1BB5FAB0-467E-47FB-AE9E-A9DBCA0C03CC}" type="slidenum">
              <a:rPr lang="tr-TR" smtClean="0">
                <a:latin typeface="Times New Roman" pitchFamily="18" charset="0"/>
              </a:rPr>
              <a:pPr>
                <a:buFont typeface="Times New Roman" pitchFamily="18" charset="0"/>
                <a:buNone/>
              </a:pPr>
              <a:t>18</a:t>
            </a:fld>
            <a:endParaRPr lang="tr-T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p:spPr>
        <p:txBody>
          <a:bodyPr/>
          <a:lstStyle/>
          <a:p>
            <a:pPr>
              <a:buFont typeface="Times New Roman" pitchFamily="18" charset="0"/>
              <a:buNone/>
            </a:pPr>
            <a:fld id="{535CD92A-C784-478B-A58E-D1A8F80C32CC}" type="slidenum">
              <a:rPr lang="tr-TR" smtClean="0">
                <a:latin typeface="Times New Roman" pitchFamily="18" charset="0"/>
              </a:rPr>
              <a:pPr>
                <a:buFont typeface="Times New Roman" pitchFamily="18" charset="0"/>
                <a:buNone/>
              </a:pPr>
              <a:t>19</a:t>
            </a:fld>
            <a:endParaRPr lang="tr-TR" smtClean="0">
              <a:latin typeface="Times New Roman" pitchFamily="18" charset="0"/>
            </a:endParaRPr>
          </a:p>
        </p:txBody>
      </p:sp>
      <p:sp>
        <p:nvSpPr>
          <p:cNvPr id="49155"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4497530-7399-45BA-8E05-3F969E8629DD}" type="slidenum">
              <a:rPr lang="tr-TR" sz="1200">
                <a:solidFill>
                  <a:srgbClr val="000000"/>
                </a:solidFill>
                <a:ea typeface="Lucida Sans Unicode" charset="0"/>
                <a:cs typeface="Lucida Sans Unicode"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tr-TR" sz="1200">
              <a:solidFill>
                <a:srgbClr val="000000"/>
              </a:solidFill>
              <a:ea typeface="Lucida Sans Unicode" charset="0"/>
              <a:cs typeface="Lucida Sans Unicode" charset="0"/>
            </a:endParaRPr>
          </a:p>
        </p:txBody>
      </p:sp>
      <p:sp>
        <p:nvSpPr>
          <p:cNvPr id="4915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tr-TR">
              <a:ea typeface="Lucida Sans Unicode" charset="0"/>
              <a:cs typeface="Lucida Sans Unicode" charset="0"/>
            </a:endParaRPr>
          </a:p>
        </p:txBody>
      </p:sp>
      <p:sp>
        <p:nvSpPr>
          <p:cNvPr id="49157" name="Rectangle 3"/>
          <p:cNvSpPr>
            <a:spLocks noChangeArrowheads="1"/>
          </p:cNvSpPr>
          <p:nvPr>
            <p:ph type="body"/>
          </p:nvPr>
        </p:nvSpPr>
        <p:spPr>
          <a:xfrm>
            <a:off x="685800" y="4343400"/>
            <a:ext cx="5484813" cy="4114800"/>
          </a:xfrm>
          <a:noFill/>
          <a:ln/>
        </p:spPr>
        <p:txBody>
          <a:bodyPr wrap="none" anchor="ctr"/>
          <a:lstStyle/>
          <a:p>
            <a:endParaRPr lang="tr-T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ln/>
        </p:spPr>
      </p:sp>
      <p:sp>
        <p:nvSpPr>
          <p:cNvPr id="50179" name="2 Not Yer Tutucusu"/>
          <p:cNvSpPr>
            <a:spLocks noGrp="1"/>
          </p:cNvSpPr>
          <p:nvPr>
            <p:ph type="body" idx="1"/>
          </p:nvPr>
        </p:nvSpPr>
        <p:spPr>
          <a:noFill/>
          <a:ln/>
        </p:spPr>
        <p:txBody>
          <a:bodyPr/>
          <a:lstStyle/>
          <a:p>
            <a:r>
              <a:rPr lang="tr-TR" smtClean="0">
                <a:latin typeface="Times New Roman" pitchFamily="18" charset="0"/>
              </a:rPr>
              <a:t>İnsanlar sahip olduğu kaynaklar arasında en az</a:t>
            </a:r>
          </a:p>
          <a:p>
            <a:r>
              <a:rPr lang="tr-TR" smtClean="0">
                <a:latin typeface="Times New Roman" pitchFamily="18" charset="0"/>
              </a:rPr>
              <a:t>anlaşılan ve kötü kullanılanı zamandır. İnsanlar her</a:t>
            </a:r>
          </a:p>
          <a:p>
            <a:r>
              <a:rPr lang="tr-TR" smtClean="0">
                <a:latin typeface="Times New Roman" pitchFamily="18" charset="0"/>
              </a:rPr>
              <a:t>zaman yeterince zamanı olmadığını söylerler ama</a:t>
            </a:r>
          </a:p>
          <a:p>
            <a:r>
              <a:rPr lang="tr-TR" smtClean="0">
                <a:latin typeface="Times New Roman" pitchFamily="18" charset="0"/>
              </a:rPr>
              <a:t>herkesin dünya kadar zamanı vardır.</a:t>
            </a:r>
          </a:p>
          <a:p>
            <a:r>
              <a:rPr lang="tr-TR" smtClean="0">
                <a:latin typeface="Times New Roman" pitchFamily="18" charset="0"/>
              </a:rPr>
              <a:t>Her insan bir gün içinde eşit süre verildiği halde</a:t>
            </a:r>
          </a:p>
          <a:p>
            <a:r>
              <a:rPr lang="tr-TR" smtClean="0">
                <a:latin typeface="Times New Roman" pitchFamily="18" charset="0"/>
              </a:rPr>
              <a:t>kişilerin kullanımına göre amaç ve hedefler</a:t>
            </a:r>
          </a:p>
          <a:p>
            <a:r>
              <a:rPr lang="tr-TR" smtClean="0">
                <a:latin typeface="Times New Roman" pitchFamily="18" charset="0"/>
              </a:rPr>
              <a:t>gerçekleştirilir ya da gerçekleştirilemez.</a:t>
            </a:r>
          </a:p>
          <a:p>
            <a:r>
              <a:rPr lang="tr-TR" smtClean="0">
                <a:latin typeface="Times New Roman" pitchFamily="18" charset="0"/>
              </a:rPr>
              <a:t>Ama bu konuda kimse zamanı suçlayamaz.</a:t>
            </a:r>
          </a:p>
          <a:p>
            <a:r>
              <a:rPr lang="tr-TR" smtClean="0">
                <a:latin typeface="Times New Roman" pitchFamily="18" charset="0"/>
              </a:rPr>
              <a:t>Çünkü zaman herkes için aynıdır.</a:t>
            </a:r>
          </a:p>
        </p:txBody>
      </p:sp>
      <p:sp>
        <p:nvSpPr>
          <p:cNvPr id="50180" name="3 Slayt Numarası Yer Tutucusu"/>
          <p:cNvSpPr>
            <a:spLocks noGrp="1"/>
          </p:cNvSpPr>
          <p:nvPr>
            <p:ph type="sldNum" sz="quarter"/>
          </p:nvPr>
        </p:nvSpPr>
        <p:spPr>
          <a:noFill/>
        </p:spPr>
        <p:txBody>
          <a:bodyPr/>
          <a:lstStyle/>
          <a:p>
            <a:pPr>
              <a:buFont typeface="Times New Roman" pitchFamily="18" charset="0"/>
              <a:buNone/>
            </a:pPr>
            <a:fld id="{B12A57AC-4DC8-4232-BB8C-00B2EE1A1503}" type="slidenum">
              <a:rPr lang="tr-TR" smtClean="0">
                <a:latin typeface="Times New Roman" pitchFamily="18" charset="0"/>
              </a:rPr>
              <a:pPr>
                <a:buFont typeface="Times New Roman" pitchFamily="18" charset="0"/>
                <a:buNone/>
              </a:pPr>
              <a:t>20</a:t>
            </a:fld>
            <a:endParaRPr lang="tr-T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p:spPr>
        <p:txBody>
          <a:bodyPr/>
          <a:lstStyle/>
          <a:p>
            <a:r>
              <a:rPr lang="tr-TR" smtClean="0">
                <a:latin typeface="Times New Roman" pitchFamily="18" charset="0"/>
              </a:rPr>
              <a:t>Bu zaman tüm zamanımızın beşte</a:t>
            </a:r>
          </a:p>
          <a:p>
            <a:r>
              <a:rPr lang="tr-TR" smtClean="0">
                <a:latin typeface="Times New Roman" pitchFamily="18" charset="0"/>
              </a:rPr>
              <a:t>birinden daha azdır.</a:t>
            </a:r>
          </a:p>
        </p:txBody>
      </p:sp>
      <p:sp>
        <p:nvSpPr>
          <p:cNvPr id="51204" name="3 Slayt Numarası Yer Tutucusu"/>
          <p:cNvSpPr>
            <a:spLocks noGrp="1"/>
          </p:cNvSpPr>
          <p:nvPr>
            <p:ph type="sldNum" sz="quarter"/>
          </p:nvPr>
        </p:nvSpPr>
        <p:spPr>
          <a:noFill/>
        </p:spPr>
        <p:txBody>
          <a:bodyPr/>
          <a:lstStyle/>
          <a:p>
            <a:pPr>
              <a:buFont typeface="Times New Roman" pitchFamily="18" charset="0"/>
              <a:buNone/>
            </a:pPr>
            <a:fld id="{69C8EE03-38A0-488D-B943-006586E78F68}" type="slidenum">
              <a:rPr lang="tr-TR" smtClean="0">
                <a:latin typeface="Times New Roman" pitchFamily="18" charset="0"/>
              </a:rPr>
              <a:pPr>
                <a:buFont typeface="Times New Roman" pitchFamily="18" charset="0"/>
                <a:buNone/>
              </a:pPr>
              <a:t>22</a:t>
            </a:fld>
            <a:endParaRPr lang="tr-T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ln/>
        </p:spPr>
      </p:sp>
      <p:sp>
        <p:nvSpPr>
          <p:cNvPr id="52227" name="2 Not Yer Tutucusu"/>
          <p:cNvSpPr>
            <a:spLocks noGrp="1"/>
          </p:cNvSpPr>
          <p:nvPr>
            <p:ph type="body" idx="1"/>
          </p:nvPr>
        </p:nvSpPr>
        <p:spPr>
          <a:noFill/>
          <a:ln/>
        </p:spPr>
        <p:txBody>
          <a:bodyPr/>
          <a:lstStyle/>
          <a:p>
            <a:endParaRPr lang="tr-TR" smtClean="0">
              <a:latin typeface="Times New Roman" pitchFamily="18" charset="0"/>
            </a:endParaRPr>
          </a:p>
        </p:txBody>
      </p:sp>
      <p:sp>
        <p:nvSpPr>
          <p:cNvPr id="52228" name="3 Slayt Numarası Yer Tutucusu"/>
          <p:cNvSpPr>
            <a:spLocks noGrp="1"/>
          </p:cNvSpPr>
          <p:nvPr>
            <p:ph type="sldNum" sz="quarter"/>
          </p:nvPr>
        </p:nvSpPr>
        <p:spPr>
          <a:noFill/>
        </p:spPr>
        <p:txBody>
          <a:bodyPr/>
          <a:lstStyle/>
          <a:p>
            <a:pPr>
              <a:buFont typeface="Times New Roman" pitchFamily="18" charset="0"/>
              <a:buNone/>
            </a:pPr>
            <a:fld id="{12D73955-86D6-44D9-8C5D-C244D04CFB10}" type="slidenum">
              <a:rPr lang="tr-TR" smtClean="0">
                <a:latin typeface="Times New Roman" pitchFamily="18" charset="0"/>
              </a:rPr>
              <a:pPr>
                <a:buFont typeface="Times New Roman" pitchFamily="18" charset="0"/>
                <a:buNone/>
              </a:pPr>
              <a:t>23</a:t>
            </a:fld>
            <a:endParaRPr lang="tr-T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a:ln/>
        </p:spPr>
      </p:sp>
      <p:sp>
        <p:nvSpPr>
          <p:cNvPr id="53251" name="2 Not Yer Tutucusu"/>
          <p:cNvSpPr>
            <a:spLocks noGrp="1"/>
          </p:cNvSpPr>
          <p:nvPr>
            <p:ph type="body" idx="1"/>
          </p:nvPr>
        </p:nvSpPr>
        <p:spPr>
          <a:noFill/>
          <a:ln/>
        </p:spPr>
        <p:txBody>
          <a:bodyPr/>
          <a:lstStyle/>
          <a:p>
            <a:r>
              <a:rPr lang="tr-TR" smtClean="0">
                <a:latin typeface="Times New Roman" pitchFamily="18" charset="0"/>
              </a:rPr>
              <a:t> </a:t>
            </a:r>
            <a:r>
              <a:rPr lang="tr-TR" smtClean="0">
                <a:solidFill>
                  <a:srgbClr val="FF0000"/>
                </a:solidFill>
                <a:latin typeface="Times New Roman" pitchFamily="18" charset="0"/>
              </a:rPr>
              <a:t>bu slayta detaylı kagıt hazırla</a:t>
            </a:r>
            <a:r>
              <a:rPr lang="tr-TR" smtClean="0">
                <a:latin typeface="Times New Roman" pitchFamily="18" charset="0"/>
              </a:rPr>
              <a:t>!   Arkadaşlarınızı kırmaktan çekinmeyin. Çünkü hayatınızın sadece %60’ını siz kontrol edebilmektesiniz. </a:t>
            </a:r>
            <a:r>
              <a:rPr lang="tr-TR" sz="800" smtClean="0">
                <a:solidFill>
                  <a:schemeClr val="bg1"/>
                </a:solidFill>
                <a:latin typeface="Arial" charset="0"/>
                <a:cs typeface="Arial" charset="0"/>
              </a:rPr>
              <a:t>Hiç bir zaman  her şey planladığımız gibi  aynen gerçekleşmez. Bu nedenle çalışma süremizin, ortalama % 60 kadar kısmını planlamamız doğru olacaktır. </a:t>
            </a:r>
            <a:r>
              <a:rPr lang="tr-TR" sz="800" smtClean="0">
                <a:solidFill>
                  <a:schemeClr val="bg1"/>
                </a:solidFill>
                <a:latin typeface="Times New Roman" pitchFamily="18" charset="0"/>
                <a:cs typeface="Times New Roman" pitchFamily="18" charset="0"/>
              </a:rPr>
              <a:t> </a:t>
            </a:r>
            <a:r>
              <a:rPr lang="tr-TR" sz="800" smtClean="0">
                <a:solidFill>
                  <a:schemeClr val="bg1"/>
                </a:solidFill>
                <a:latin typeface="Arial" charset="0"/>
                <a:cs typeface="Arial" charset="0"/>
              </a:rPr>
              <a:t>Zamanımızın % 100 'ünü veya buna yakın oranını planlamamız önceden tahmin edilemeyen, süreleri bilinmeyen durumlar nedeniyle imkansızdır. Bu nedenle bu durumlar için yedek zaman ayırmalıyız.</a:t>
            </a:r>
            <a:r>
              <a:rPr lang="tr-TR" sz="800" smtClean="0">
                <a:solidFill>
                  <a:schemeClr val="bg1"/>
                </a:solidFill>
                <a:latin typeface="Times New Roman" pitchFamily="18" charset="0"/>
                <a:cs typeface="Times New Roman" pitchFamily="18" charset="0"/>
              </a:rPr>
              <a:t> </a:t>
            </a:r>
            <a:endParaRPr lang="tr-TR" smtClean="0">
              <a:latin typeface="Times New Roman" pitchFamily="18" charset="0"/>
            </a:endParaRPr>
          </a:p>
        </p:txBody>
      </p:sp>
      <p:sp>
        <p:nvSpPr>
          <p:cNvPr id="53252" name="3 Slayt Numarası Yer Tutucusu"/>
          <p:cNvSpPr>
            <a:spLocks noGrp="1"/>
          </p:cNvSpPr>
          <p:nvPr>
            <p:ph type="sldNum" sz="quarter"/>
          </p:nvPr>
        </p:nvSpPr>
        <p:spPr>
          <a:noFill/>
        </p:spPr>
        <p:txBody>
          <a:bodyPr/>
          <a:lstStyle/>
          <a:p>
            <a:pPr>
              <a:buFont typeface="Times New Roman" pitchFamily="18" charset="0"/>
              <a:buNone/>
            </a:pPr>
            <a:fld id="{E59BD35B-1715-4FE1-825F-FB89A1614963}" type="slidenum">
              <a:rPr lang="tr-TR" smtClean="0">
                <a:latin typeface="Times New Roman" pitchFamily="18" charset="0"/>
              </a:rPr>
              <a:pPr>
                <a:buFont typeface="Times New Roman" pitchFamily="18" charset="0"/>
                <a:buNone/>
              </a:pPr>
              <a:t>24</a:t>
            </a:fld>
            <a:endParaRPr lang="tr-T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p:spPr>
        <p:txBody>
          <a:bodyPr/>
          <a:lstStyle/>
          <a:p>
            <a:pPr>
              <a:buFont typeface="Times New Roman" pitchFamily="18" charset="0"/>
              <a:buNone/>
            </a:pPr>
            <a:fld id="{B63EE25F-C6A8-47D6-A4D1-045EDA58A09C}" type="slidenum">
              <a:rPr lang="tr-TR" smtClean="0">
                <a:latin typeface="Times New Roman" pitchFamily="18" charset="0"/>
              </a:rPr>
              <a:pPr>
                <a:buFont typeface="Times New Roman" pitchFamily="18" charset="0"/>
                <a:buNone/>
              </a:pPr>
              <a:t>30</a:t>
            </a:fld>
            <a:endParaRPr lang="tr-TR" smtClean="0">
              <a:latin typeface="Times New Roman" pitchFamily="18" charset="0"/>
            </a:endParaRPr>
          </a:p>
        </p:txBody>
      </p:sp>
      <p:sp>
        <p:nvSpPr>
          <p:cNvPr id="54275"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39F4A01-9114-4EB7-82E8-E8D1420E5B90}" type="slidenum">
              <a:rPr lang="tr-TR" sz="1200">
                <a:solidFill>
                  <a:srgbClr val="000000"/>
                </a:solidFill>
                <a:ea typeface="Lucida Sans Unicode" charset="0"/>
                <a:cs typeface="Lucida Sans Unicode"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tr-TR" sz="1200">
              <a:solidFill>
                <a:srgbClr val="000000"/>
              </a:solidFill>
              <a:ea typeface="Lucida Sans Unicode" charset="0"/>
              <a:cs typeface="Lucida Sans Unicode" charset="0"/>
            </a:endParaRPr>
          </a:p>
        </p:txBody>
      </p:sp>
      <p:sp>
        <p:nvSpPr>
          <p:cNvPr id="5427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tr-TR">
              <a:ea typeface="Lucida Sans Unicode" charset="0"/>
              <a:cs typeface="Lucida Sans Unicode" charset="0"/>
            </a:endParaRPr>
          </a:p>
        </p:txBody>
      </p:sp>
      <p:sp>
        <p:nvSpPr>
          <p:cNvPr id="54277" name="Rectangle 3"/>
          <p:cNvSpPr>
            <a:spLocks noChangeArrowheads="1"/>
          </p:cNvSpPr>
          <p:nvPr>
            <p:ph type="body"/>
          </p:nvPr>
        </p:nvSpPr>
        <p:spPr>
          <a:xfrm>
            <a:off x="685800" y="4343400"/>
            <a:ext cx="5484813" cy="4114800"/>
          </a:xfrm>
          <a:noFill/>
          <a:ln/>
        </p:spPr>
        <p:txBody>
          <a:bodyPr wrap="none" anchor="ctr"/>
          <a:lstStyle/>
          <a:p>
            <a:endParaRPr lang="tr-TR" smtClean="0">
              <a:latin typeface="Times New Roman" pitchFamily="18" charset="0"/>
            </a:endParaRPr>
          </a:p>
        </p:txBody>
      </p:sp>
      <p:sp>
        <p:nvSpPr>
          <p:cNvPr id="54278"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09AFEC7-65E6-4EAA-ABF6-CBD792B29773}" type="slidenum">
              <a:rPr lang="tr-TR" sz="1200">
                <a:solidFill>
                  <a:srgbClr val="000000"/>
                </a:solidFill>
                <a:ea typeface="Lucida Sans Unicode" charset="0"/>
                <a:cs typeface="Lucida Sans Unicode"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tr-TR" sz="1200">
              <a:solidFill>
                <a:srgbClr val="000000"/>
              </a:solidFill>
              <a:ea typeface="Lucida Sans Unicode" charset="0"/>
              <a:cs typeface="Lucida Sans Unico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noFill/>
          <a:ln/>
        </p:spPr>
        <p:txBody>
          <a:bodyPr/>
          <a:lstStyle/>
          <a:p>
            <a:r>
              <a:rPr lang="tr-TR" smtClean="0">
                <a:latin typeface="Times New Roman" pitchFamily="18" charset="0"/>
              </a:rPr>
              <a:t>Başarılı olmak için çok çalışmak tek başına yeterli olmayabilir.Çok çalıştıkları halde, etkili ders çalışma yöntemlerini kullanmamaları nedeniyle istediği sonuca ulaşamayan pek çok öğrenci vardır. Bunedenle, öğrencilerin çalışırken etkili öğrenme konusunda bazı temel ilkeve yöntemler hakkında bilgi edinmeleri, başarıyı artırmada yardımcıolacaktır. </a:t>
            </a:r>
          </a:p>
        </p:txBody>
      </p:sp>
      <p:sp>
        <p:nvSpPr>
          <p:cNvPr id="37892" name="3 Slayt Numarası Yer Tutucusu"/>
          <p:cNvSpPr>
            <a:spLocks noGrp="1"/>
          </p:cNvSpPr>
          <p:nvPr>
            <p:ph type="sldNum" sz="quarter"/>
          </p:nvPr>
        </p:nvSpPr>
        <p:spPr>
          <a:noFill/>
        </p:spPr>
        <p:txBody>
          <a:bodyPr/>
          <a:lstStyle/>
          <a:p>
            <a:pPr>
              <a:buFont typeface="Times New Roman" pitchFamily="18" charset="0"/>
              <a:buNone/>
            </a:pPr>
            <a:fld id="{DE875E6B-F82D-41A5-87D3-9A80C147B248}" type="slidenum">
              <a:rPr lang="tr-TR" smtClean="0">
                <a:latin typeface="Times New Roman" pitchFamily="18" charset="0"/>
              </a:rPr>
              <a:pPr>
                <a:buFont typeface="Times New Roman" pitchFamily="18" charset="0"/>
                <a:buNone/>
              </a:pPr>
              <a:t>2</a:t>
            </a:fld>
            <a:endParaRPr lang="tr-T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noFill/>
          <a:ln/>
        </p:spPr>
        <p:txBody>
          <a:bodyPr/>
          <a:lstStyle/>
          <a:p>
            <a:r>
              <a:rPr lang="tr-TR" smtClean="0">
                <a:latin typeface="Times New Roman" pitchFamily="18" charset="0"/>
              </a:rPr>
              <a:t>Bunun bilimsel nedeni, görme duyuşu yoluyla aldığımız etkilerin, dokunma veya diğer duyular yoluyla aldıklarımızdan tamamen farklı bir hücreye kaydolmasıdır. Bununla beraber, sinirsel sistemin tüm dokuları birbiriyle bağlantılı olduğundan, bir şey hakkında ne kadar çok etki sahibi olursak, onu bilinçaltından istediğimiz anda çekip çıkaracak o kadar çok iplere sahip oluruz. </a:t>
            </a:r>
          </a:p>
          <a:p>
            <a:endParaRPr lang="tr-TR" smtClean="0">
              <a:latin typeface="Times New Roman" pitchFamily="18" charset="0"/>
            </a:endParaRPr>
          </a:p>
        </p:txBody>
      </p:sp>
      <p:sp>
        <p:nvSpPr>
          <p:cNvPr id="38916" name="3 Slayt Numarası Yer Tutucusu"/>
          <p:cNvSpPr>
            <a:spLocks noGrp="1"/>
          </p:cNvSpPr>
          <p:nvPr>
            <p:ph type="sldNum" sz="quarter"/>
          </p:nvPr>
        </p:nvSpPr>
        <p:spPr>
          <a:noFill/>
        </p:spPr>
        <p:txBody>
          <a:bodyPr/>
          <a:lstStyle/>
          <a:p>
            <a:pPr>
              <a:buFont typeface="Times New Roman" pitchFamily="18" charset="0"/>
              <a:buNone/>
            </a:pPr>
            <a:fld id="{6623E9BC-C715-4C1D-931B-14EFA90DD32E}" type="slidenum">
              <a:rPr lang="tr-TR" smtClean="0">
                <a:latin typeface="Times New Roman" pitchFamily="18" charset="0"/>
              </a:rPr>
              <a:pPr>
                <a:buFont typeface="Times New Roman" pitchFamily="18" charset="0"/>
                <a:buNone/>
              </a:pPr>
              <a:t>3</a:t>
            </a:fld>
            <a:endParaRPr lang="tr-T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p:spPr>
        <p:txBody>
          <a:bodyPr/>
          <a:lstStyle/>
          <a:p>
            <a:endParaRPr lang="tr-TR" smtClean="0">
              <a:latin typeface="Times New Roman" pitchFamily="18" charset="0"/>
            </a:endParaRPr>
          </a:p>
        </p:txBody>
      </p:sp>
      <p:sp>
        <p:nvSpPr>
          <p:cNvPr id="39940" name="3 Slayt Numarası Yer Tutucusu"/>
          <p:cNvSpPr>
            <a:spLocks noGrp="1"/>
          </p:cNvSpPr>
          <p:nvPr>
            <p:ph type="sldNum" sz="quarter"/>
          </p:nvPr>
        </p:nvSpPr>
        <p:spPr>
          <a:noFill/>
        </p:spPr>
        <p:txBody>
          <a:bodyPr/>
          <a:lstStyle/>
          <a:p>
            <a:pPr>
              <a:buFont typeface="Times New Roman" pitchFamily="18" charset="0"/>
              <a:buNone/>
            </a:pPr>
            <a:fld id="{C68DFC37-2883-4022-AA3A-752AC220759E}" type="slidenum">
              <a:rPr lang="tr-TR" smtClean="0">
                <a:latin typeface="Times New Roman" pitchFamily="18" charset="0"/>
              </a:rPr>
              <a:pPr>
                <a:buFont typeface="Times New Roman" pitchFamily="18" charset="0"/>
                <a:buNone/>
              </a:pPr>
              <a:t>4</a:t>
            </a:fld>
            <a:endParaRPr lang="tr-T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p:spPr>
        <p:txBody>
          <a:bodyPr/>
          <a:lstStyle/>
          <a:p>
            <a:r>
              <a:rPr lang="tr-TR" smtClean="0">
                <a:latin typeface="Times New Roman" pitchFamily="18" charset="0"/>
              </a:rPr>
              <a:t>yetişen tarım ürünleri; zeytin, pamuk, tütün, şeker pancarı Bu metodu kullanarak şu şekilde hafızaya alabilirsiniz; “Evde akşam uyurken karşınıza aniden kocaman, ejderhaya benzeyen bir kedi çıktı Kedi size sert sert bakarak mar, mar (Marmara) diye sesler çıkarıyor Ondan o kadar korktunuz ki hemen evden dışarı çıkarak tarım malzemelerinin bulunduğu dolabın içerisine girdin Dolabın içerisi çok karanlıktı Bu nedenle yerde bulunan zeytinleri görmeyerek dengenizi kaybettiniz ve kafanızı dolabın içindeki pamuğa çarptınız Kafanızdan musluktan boşalırcasına kan akmaya başladı Kanın durdurmak için kafanızı dolapta bulunan tütün ile sardınız O sırada acıdan bayıldınız Uyandığınızda kendinizi şekerpancarı ekili olan tarlada”</a:t>
            </a:r>
          </a:p>
        </p:txBody>
      </p:sp>
      <p:sp>
        <p:nvSpPr>
          <p:cNvPr id="40964" name="3 Slayt Numarası Yer Tutucusu"/>
          <p:cNvSpPr>
            <a:spLocks noGrp="1"/>
          </p:cNvSpPr>
          <p:nvPr>
            <p:ph type="sldNum" sz="quarter"/>
          </p:nvPr>
        </p:nvSpPr>
        <p:spPr>
          <a:noFill/>
        </p:spPr>
        <p:txBody>
          <a:bodyPr/>
          <a:lstStyle/>
          <a:p>
            <a:pPr>
              <a:buFont typeface="Times New Roman" pitchFamily="18" charset="0"/>
              <a:buNone/>
            </a:pPr>
            <a:fld id="{BA2334FE-9AED-455C-BA06-43ED03AE0D84}" type="slidenum">
              <a:rPr lang="tr-TR" smtClean="0">
                <a:latin typeface="Times New Roman" pitchFamily="18" charset="0"/>
              </a:rPr>
              <a:pPr>
                <a:buFont typeface="Times New Roman" pitchFamily="18" charset="0"/>
                <a:buNone/>
              </a:pPr>
              <a:t>5</a:t>
            </a:fld>
            <a:endParaRPr lang="tr-T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noFill/>
          <a:ln/>
        </p:spPr>
      </p:sp>
      <p:sp>
        <p:nvSpPr>
          <p:cNvPr id="41987" name="2 Not Yer Tutucusu"/>
          <p:cNvSpPr>
            <a:spLocks noGrp="1"/>
          </p:cNvSpPr>
          <p:nvPr>
            <p:ph type="body" idx="1"/>
          </p:nvPr>
        </p:nvSpPr>
        <p:spPr>
          <a:noFill/>
          <a:ln/>
        </p:spPr>
        <p:txBody>
          <a:bodyPr/>
          <a:lstStyle/>
          <a:p>
            <a:pPr>
              <a:spcBef>
                <a:spcPct val="0"/>
              </a:spcBef>
            </a:pPr>
            <a:endParaRPr lang="tr-TR" smtClean="0">
              <a:latin typeface="Times New Roman" pitchFamily="18" charset="0"/>
            </a:endParaRPr>
          </a:p>
        </p:txBody>
      </p:sp>
      <p:sp>
        <p:nvSpPr>
          <p:cNvPr id="41988" name="3 Slayt Numarası Yer Tutucusu"/>
          <p:cNvSpPr>
            <a:spLocks noGrp="1"/>
          </p:cNvSpPr>
          <p:nvPr>
            <p:ph type="sldNum" sz="quarter"/>
          </p:nvPr>
        </p:nvSpPr>
        <p:spPr>
          <a:noFill/>
          <a:ln>
            <a:miter lim="800000"/>
          </a:ln>
        </p:spPr>
        <p:txBody>
          <a:bodyPr/>
          <a:lstStyle/>
          <a:p>
            <a:pPr>
              <a:buFont typeface="Times New Roman" pitchFamily="18" charset="0"/>
              <a:buNone/>
            </a:pPr>
            <a:fld id="{77018C52-F46E-494A-AC26-B7EB6D7EB64B}" type="slidenum">
              <a:rPr lang="tr-TR" smtClean="0">
                <a:latin typeface="Times New Roman" pitchFamily="18" charset="0"/>
              </a:rPr>
              <a:pPr>
                <a:buFont typeface="Times New Roman" pitchFamily="18" charset="0"/>
                <a:buNone/>
              </a:pPr>
              <a:t>7</a:t>
            </a:fld>
            <a:endParaRPr lang="tr-T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a:noFill/>
          <a:ln/>
        </p:spPr>
      </p:sp>
      <p:sp>
        <p:nvSpPr>
          <p:cNvPr id="43011" name="2 Not Yer Tutucusu"/>
          <p:cNvSpPr>
            <a:spLocks noGrp="1"/>
          </p:cNvSpPr>
          <p:nvPr>
            <p:ph type="body" idx="1"/>
          </p:nvPr>
        </p:nvSpPr>
        <p:spPr>
          <a:noFill/>
          <a:ln/>
        </p:spPr>
        <p:txBody>
          <a:bodyPr/>
          <a:lstStyle/>
          <a:p>
            <a:pPr>
              <a:spcBef>
                <a:spcPct val="0"/>
              </a:spcBef>
            </a:pPr>
            <a:endParaRPr lang="tr-TR" smtClean="0">
              <a:latin typeface="Times New Roman" pitchFamily="18" charset="0"/>
            </a:endParaRPr>
          </a:p>
        </p:txBody>
      </p:sp>
      <p:sp>
        <p:nvSpPr>
          <p:cNvPr id="43012" name="3 Slayt Numarası Yer Tutucusu"/>
          <p:cNvSpPr>
            <a:spLocks noGrp="1"/>
          </p:cNvSpPr>
          <p:nvPr>
            <p:ph type="sldNum" sz="quarter"/>
          </p:nvPr>
        </p:nvSpPr>
        <p:spPr>
          <a:noFill/>
          <a:ln>
            <a:miter lim="800000"/>
          </a:ln>
        </p:spPr>
        <p:txBody>
          <a:bodyPr/>
          <a:lstStyle/>
          <a:p>
            <a:pPr>
              <a:buFont typeface="Times New Roman" pitchFamily="18" charset="0"/>
              <a:buNone/>
            </a:pPr>
            <a:fld id="{42C80E9F-317A-43C4-BD48-7C6D06EB22D9}" type="slidenum">
              <a:rPr lang="tr-TR" smtClean="0">
                <a:latin typeface="Times New Roman" pitchFamily="18" charset="0"/>
              </a:rPr>
              <a:pPr>
                <a:buFont typeface="Times New Roman" pitchFamily="18" charset="0"/>
                <a:buNone/>
              </a:pPr>
              <a:t>8</a:t>
            </a:fld>
            <a:endParaRPr lang="tr-T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a:ln/>
        </p:spPr>
      </p:sp>
      <p:sp>
        <p:nvSpPr>
          <p:cNvPr id="44035" name="2 Not Yer Tutucusu"/>
          <p:cNvSpPr>
            <a:spLocks noGrp="1"/>
          </p:cNvSpPr>
          <p:nvPr>
            <p:ph type="body" idx="1"/>
          </p:nvPr>
        </p:nvSpPr>
        <p:spPr>
          <a:noFill/>
          <a:ln/>
        </p:spPr>
        <p:txBody>
          <a:bodyPr/>
          <a:lstStyle/>
          <a:p>
            <a:r>
              <a:rPr lang="tr-TR" smtClean="0">
                <a:latin typeface="Times New Roman" pitchFamily="18" charset="0"/>
              </a:rPr>
              <a:t>Mühendis olmak istiyorum değil, 23 yaşında mühendis oldum hedefi koyun </a:t>
            </a:r>
            <a:r>
              <a:rPr lang="tr-TR" smtClean="0">
                <a:latin typeface="Times New Roman" pitchFamily="18" charset="0"/>
                <a:sym typeface="Wingdings" pitchFamily="2" charset="2"/>
              </a:rPr>
              <a:t></a:t>
            </a:r>
            <a:endParaRPr lang="tr-TR" smtClean="0">
              <a:latin typeface="Times New Roman" pitchFamily="18" charset="0"/>
            </a:endParaRPr>
          </a:p>
          <a:p>
            <a:r>
              <a:rPr lang="tr-TR" smtClean="0">
                <a:latin typeface="Times New Roman" pitchFamily="18" charset="0"/>
              </a:rPr>
              <a:t>“Uyandığım gibi çalışmaya başlayıp yatana kadar ders çalışmaya devam edeceğim.” Sizce mantıklı mı? Onun yerine;</a:t>
            </a:r>
          </a:p>
          <a:p>
            <a:r>
              <a:rPr lang="tr-TR" smtClean="0">
                <a:latin typeface="Times New Roman" pitchFamily="18" charset="0"/>
              </a:rPr>
              <a:t>“Hafta içi her gün akşam 20:00-22:00 arası ders çalışacağım” demek daha güzel!</a:t>
            </a:r>
          </a:p>
          <a:p>
            <a:r>
              <a:rPr lang="tr-TR" smtClean="0">
                <a:latin typeface="Times New Roman" pitchFamily="18" charset="0"/>
              </a:rPr>
              <a:t>“Bu derse çalışmalıyım” değil; “Her hafta iki saat Fizik çalışacağım” demeli!</a:t>
            </a:r>
          </a:p>
          <a:p>
            <a:r>
              <a:rPr lang="tr-TR" smtClean="0">
                <a:latin typeface="Times New Roman" pitchFamily="18" charset="0"/>
              </a:rPr>
              <a:t>Diyelim ki piyano çalmayı hiç bilmiyorsunuz, denediniz olmadı, “İleride Fazıl Say gibi ünlü bir piyanist olacağım” demek ne kadar mantıklı? Onun yerine; “Şu an insan ilişkilerinde çok iyiyim, psikolog olmayı hedefliyorum” deyin!</a:t>
            </a:r>
          </a:p>
          <a:p>
            <a:r>
              <a:rPr lang="tr-TR" smtClean="0">
                <a:latin typeface="Times New Roman" pitchFamily="18" charset="0"/>
              </a:rPr>
              <a:t>Bir grup çalışması yapıyorsanız en iyi notu bizim grup alacak demek çok mantıklı değil. Diğer grup üyeleri arasında  neredeyse hiç kontrolümüz yoktur. Sen elinden gelenin en iyisini yapsan da onlar çalışmadığı takdirde başarılı olamazsınız…</a:t>
            </a:r>
          </a:p>
          <a:p>
            <a:endParaRPr lang="tr-TR" smtClean="0">
              <a:latin typeface="Times New Roman" pitchFamily="18" charset="0"/>
            </a:endParaRPr>
          </a:p>
          <a:p>
            <a:endParaRPr lang="tr-TR" smtClean="0">
              <a:latin typeface="Times New Roman" pitchFamily="18" charset="0"/>
            </a:endParaRPr>
          </a:p>
          <a:p>
            <a:endParaRPr lang="tr-TR" smtClean="0">
              <a:latin typeface="Times New Roman" pitchFamily="18" charset="0"/>
            </a:endParaRPr>
          </a:p>
        </p:txBody>
      </p:sp>
      <p:sp>
        <p:nvSpPr>
          <p:cNvPr id="44036" name="3 Slayt Numarası Yer Tutucusu"/>
          <p:cNvSpPr>
            <a:spLocks noGrp="1"/>
          </p:cNvSpPr>
          <p:nvPr>
            <p:ph type="sldNum" sz="quarter"/>
          </p:nvPr>
        </p:nvSpPr>
        <p:spPr>
          <a:noFill/>
        </p:spPr>
        <p:txBody>
          <a:bodyPr/>
          <a:lstStyle/>
          <a:p>
            <a:pPr>
              <a:buFont typeface="Times New Roman" pitchFamily="18" charset="0"/>
              <a:buNone/>
            </a:pPr>
            <a:fld id="{8B7BCFE3-C51D-4C2F-9149-C271A93CBA11}" type="slidenum">
              <a:rPr lang="tr-TR" smtClean="0">
                <a:latin typeface="Times New Roman" pitchFamily="18" charset="0"/>
              </a:rPr>
              <a:pPr>
                <a:buFont typeface="Times New Roman" pitchFamily="18" charset="0"/>
                <a:buNone/>
              </a:pPr>
              <a:t>9</a:t>
            </a:fld>
            <a:endParaRPr lang="tr-T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a:ln/>
        </p:spPr>
      </p:sp>
      <p:sp>
        <p:nvSpPr>
          <p:cNvPr id="45059" name="2 Not Yer Tutucusu"/>
          <p:cNvSpPr>
            <a:spLocks noGrp="1"/>
          </p:cNvSpPr>
          <p:nvPr>
            <p:ph type="body" idx="1"/>
          </p:nvPr>
        </p:nvSpPr>
        <p:spPr>
          <a:noFill/>
          <a:ln/>
        </p:spPr>
        <p:txBody>
          <a:bodyPr/>
          <a:lstStyle/>
          <a:p>
            <a:r>
              <a:rPr lang="tr-TR" smtClean="0">
                <a:latin typeface="Times New Roman" pitchFamily="18" charset="0"/>
              </a:rPr>
              <a:t>Örnek hedef iste</a:t>
            </a:r>
          </a:p>
        </p:txBody>
      </p:sp>
      <p:sp>
        <p:nvSpPr>
          <p:cNvPr id="45060" name="3 Slayt Numarası Yer Tutucusu"/>
          <p:cNvSpPr>
            <a:spLocks noGrp="1"/>
          </p:cNvSpPr>
          <p:nvPr>
            <p:ph type="sldNum" sz="quarter"/>
          </p:nvPr>
        </p:nvSpPr>
        <p:spPr>
          <a:noFill/>
        </p:spPr>
        <p:txBody>
          <a:bodyPr/>
          <a:lstStyle/>
          <a:p>
            <a:pPr>
              <a:buFont typeface="Times New Roman" pitchFamily="18" charset="0"/>
              <a:buNone/>
            </a:pPr>
            <a:fld id="{55EE7518-9AC3-4EE2-9F7D-DD2A3294046E}" type="slidenum">
              <a:rPr lang="tr-TR" smtClean="0">
                <a:latin typeface="Times New Roman" pitchFamily="18" charset="0"/>
              </a:rPr>
              <a:pPr>
                <a:buFont typeface="Times New Roman" pitchFamily="18" charset="0"/>
                <a:buNone/>
              </a:pPr>
              <a:t>10</a:t>
            </a:fld>
            <a:endParaRPr lang="tr-T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BDFAC69-6F3C-417F-9588-9489BBFFE59A}" type="datetime1">
              <a:rPr lang="tr-TR" smtClean="0"/>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28247EC-6555-424A-953F-2621E141BB5D}" type="datetime1">
              <a:rPr lang="tr-TR" smtClean="0"/>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7484738-E940-4102-B4D5-2FE701269ACE}" type="datetime1">
              <a:rPr lang="tr-TR" smtClean="0"/>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85800" y="1981200"/>
            <a:ext cx="7772400" cy="4114800"/>
          </a:xfrm>
        </p:spPr>
        <p:txBody>
          <a:bodyPr/>
          <a:lstStyle/>
          <a:p>
            <a:pPr lvl="0"/>
            <a:endParaRPr lang="tr-TR" noProof="0" smtClean="0"/>
          </a:p>
        </p:txBody>
      </p:sp>
      <p:sp>
        <p:nvSpPr>
          <p:cNvPr id="4" name="Rectangle 7"/>
          <p:cNvSpPr>
            <a:spLocks noGrp="1" noChangeArrowheads="1"/>
          </p:cNvSpPr>
          <p:nvPr>
            <p:ph type="dt" sz="half" idx="10"/>
          </p:nvPr>
        </p:nvSpPr>
        <p:spPr>
          <a:xfrm>
            <a:off x="685800" y="6248400"/>
            <a:ext cx="1905000" cy="457200"/>
          </a:xfrm>
          <a:prstGeom prst="rect">
            <a:avLst/>
          </a:prstGeom>
        </p:spPr>
        <p:txBody>
          <a:bodyPr/>
          <a:lstStyle>
            <a:lvl1pPr>
              <a:defRPr>
                <a:cs typeface="+mn-cs"/>
              </a:defRPr>
            </a:lvl1pPr>
          </a:lstStyle>
          <a:p>
            <a:pPr>
              <a:defRPr/>
            </a:pPr>
            <a:fld id="{2649CF24-F7C1-4C1E-A1FC-0820467D8B57}" type="datetime1">
              <a:rPr lang="tr-TR" smtClean="0"/>
              <a:t>18.09.2015</a:t>
            </a:fld>
            <a:endParaRPr lang="tr-TR"/>
          </a:p>
        </p:txBody>
      </p:sp>
      <p:sp>
        <p:nvSpPr>
          <p:cNvPr id="5" name="Rectangle 8"/>
          <p:cNvSpPr>
            <a:spLocks noGrp="1" noChangeArrowheads="1"/>
          </p:cNvSpPr>
          <p:nvPr>
            <p:ph type="ftr" sz="quarter" idx="11"/>
          </p:nvPr>
        </p:nvSpPr>
        <p:spPr/>
        <p:txBody>
          <a:bodyPr/>
          <a:lstStyle>
            <a:lvl1pPr>
              <a:defRPr/>
            </a:lvl1pPr>
          </a:lstStyle>
          <a:p>
            <a:pPr>
              <a:defRPr/>
            </a:pPr>
            <a:endParaRPr lang="tr-TR"/>
          </a:p>
        </p:txBody>
      </p:sp>
      <p:sp>
        <p:nvSpPr>
          <p:cNvPr id="6" name="Rectangle 9"/>
          <p:cNvSpPr>
            <a:spLocks noGrp="1" noChangeArrowheads="1"/>
          </p:cNvSpPr>
          <p:nvPr>
            <p:ph type="sldNum" sz="quarter" idx="12"/>
          </p:nvPr>
        </p:nvSpPr>
        <p:spPr/>
        <p:txBody>
          <a:bodyPr/>
          <a:lstStyle>
            <a:lvl1pPr>
              <a:defRPr/>
            </a:lvl1pPr>
          </a:lstStyle>
          <a:p>
            <a:pPr>
              <a:defRPr/>
            </a:pPr>
            <a:fld id="{9C520DCC-B52E-41C7-9ABB-FC5A63300868}" type="slidenum">
              <a:rPr lang="tr-TR"/>
              <a:pPr>
                <a:defRPr/>
              </a:pPr>
              <a:t>‹#›</a:t>
            </a:fld>
            <a:endParaRPr lang="tr-T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A77057-DD3B-476A-9A17-B11920E22073}" type="datetime1">
              <a:rPr lang="tr-TR" smtClean="0"/>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744F2BF-973B-4676-8B79-2F13C53ACCE0}" type="datetime1">
              <a:rPr lang="tr-TR" smtClean="0"/>
              <a:t>18.09.2015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4A483F2-FB6B-433E-83C6-4E3C98673EC1}" type="datetime1">
              <a:rPr lang="tr-TR" smtClean="0"/>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0B52AD1-B941-455C-A6BE-E981192BA18D}" type="datetime1">
              <a:rPr lang="tr-TR" smtClean="0"/>
              <a:t>18.09.2015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0393112-39B7-4470-80E7-68536E884656}" type="datetime1">
              <a:rPr lang="tr-TR" smtClean="0"/>
              <a:t>18.09.2015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3B1C40D-9920-4F84-A2BE-FF9166120C33}" type="datetime1">
              <a:rPr lang="tr-TR" smtClean="0"/>
              <a:t>18.09.2015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641B733-C5C4-45BF-A81F-E9BBD918EF86}" type="datetime1">
              <a:rPr lang="tr-TR" smtClean="0"/>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A0E3A4E-D72E-4A4B-93D4-2136B67FB541}" type="datetime1">
              <a:rPr lang="tr-TR" smtClean="0"/>
              <a:t>18.09.2015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0FFCA6-30DF-495B-937F-251F9BF7216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4000"/>
            <a:lum/>
          </a:blip>
          <a:srcRect/>
          <a:stretch>
            <a:fillRect l="-27000" r="-27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6ED93-F045-4B5D-987C-4D98261E7F6F}" type="datetime1">
              <a:rPr lang="tr-TR" smtClean="0"/>
              <a:t>18.09.2015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FFCA6-30DF-495B-937F-251F9BF7216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258888" y="1773238"/>
            <a:ext cx="6786562" cy="2735262"/>
          </a:xfrm>
          <a:prstGeom prst="rect">
            <a:avLst/>
          </a:prstGeom>
          <a:noFill/>
          <a:ln w="9525">
            <a:noFill/>
            <a:round/>
            <a:headEnd/>
            <a:tailEnd/>
          </a:ln>
          <a:effectLst/>
        </p:spPr>
        <p:txBody>
          <a:bodyPr l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5400">
                <a:solidFill>
                  <a:srgbClr val="FF0000"/>
                </a:solidFill>
                <a:effectLst>
                  <a:outerShdw blurRad="38100" dist="38100" dir="2700000" algn="tl">
                    <a:srgbClr val="C0C0C0"/>
                  </a:outerShdw>
                </a:effectLst>
                <a:latin typeface="Comic Sans MS" pitchFamily="66" charset="0"/>
              </a:rPr>
              <a:t>Verimli Ders Çalışma, Zaman Yönetimi… </a:t>
            </a:r>
          </a:p>
        </p:txBody>
      </p:sp>
      <p:sp>
        <p:nvSpPr>
          <p:cNvPr id="5123" name="Text Box 2"/>
          <p:cNvSpPr txBox="1">
            <a:spLocks noChangeArrowheads="1"/>
          </p:cNvSpPr>
          <p:nvPr/>
        </p:nvSpPr>
        <p:spPr bwMode="auto">
          <a:xfrm>
            <a:off x="2667000" y="6356350"/>
            <a:ext cx="3352800" cy="365125"/>
          </a:xfrm>
          <a:prstGeom prst="rect">
            <a:avLst/>
          </a:prstGeom>
          <a:noFill/>
          <a:ln w="9525">
            <a:noFill/>
            <a:round/>
            <a:headEnd/>
            <a:tailEnd/>
          </a:ln>
        </p:spPr>
        <p:txBody>
          <a:bodyPr lIns="0" tIns="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000" dirty="0">
              <a:solidFill>
                <a:srgbClr val="4B251A"/>
              </a:solidFill>
            </a:endParaRPr>
          </a:p>
        </p:txBody>
      </p:sp>
      <p:sp>
        <p:nvSpPr>
          <p:cNvPr id="5124" name="Text Box 3"/>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0F595A0-EFD9-4212-8306-A2EF94285AD7}" type="slidenum">
              <a:rPr lang="tr-TR" sz="1200">
                <a:solidFill>
                  <a:srgbClr val="4B251A"/>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tr-TR" sz="1200">
              <a:solidFill>
                <a:srgbClr val="4B251A"/>
              </a:solidFill>
            </a:endParaRPr>
          </a:p>
        </p:txBody>
      </p:sp>
      <p:sp>
        <p:nvSpPr>
          <p:cNvPr id="5125" name="4 Slayt Numarası Yer Tutucusu"/>
          <p:cNvSpPr>
            <a:spLocks noGrp="1"/>
          </p:cNvSpPr>
          <p:nvPr>
            <p:ph type="sldNum" sz="quarter" idx="11"/>
          </p:nvPr>
        </p:nvSpPr>
        <p:spPr/>
        <p:txBody>
          <a:bodyPr/>
          <a:lstStyle/>
          <a:p>
            <a:pPr>
              <a:defRPr/>
            </a:pPr>
            <a:fld id="{6019B041-5228-4EF1-AAC5-FB6CDDC6782A}" type="slidenum">
              <a:rPr lang="tr-TR" smtClean="0"/>
              <a:pPr>
                <a:defRPr/>
              </a:pPr>
              <a:t>1</a:t>
            </a:fld>
            <a:endParaRPr lang="tr-TR"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31913" y="620713"/>
            <a:ext cx="7162800" cy="1143000"/>
          </a:xfrm>
          <a:effectLst>
            <a:outerShdw dist="35921" dir="2700000" algn="ctr" rotWithShape="0">
              <a:srgbClr val="FFFF00"/>
            </a:outerShdw>
          </a:effectLst>
        </p:spPr>
        <p:txBody>
          <a:bodyPr/>
          <a:lstStyle/>
          <a:p>
            <a:pPr eaLnBrk="1" hangingPunct="1"/>
            <a:r>
              <a:rPr lang="tr-TR" sz="5400" b="1" smtClean="0">
                <a:solidFill>
                  <a:srgbClr val="FF0000"/>
                </a:solidFill>
                <a:latin typeface="Comic Sans MS" pitchFamily="66" charset="0"/>
              </a:rPr>
              <a:t>Hedef Planlaması</a:t>
            </a:r>
          </a:p>
        </p:txBody>
      </p:sp>
      <p:sp>
        <p:nvSpPr>
          <p:cNvPr id="14339" name="Rectangle 8" descr="Granit"/>
          <p:cNvSpPr>
            <a:spLocks noChangeArrowheads="1"/>
          </p:cNvSpPr>
          <p:nvPr/>
        </p:nvSpPr>
        <p:spPr bwMode="auto">
          <a:xfrm>
            <a:off x="3048000" y="5502275"/>
            <a:ext cx="2895600" cy="822325"/>
          </a:xfrm>
          <a:prstGeom prst="rect">
            <a:avLst/>
          </a:prstGeom>
          <a:blipFill dpi="0" rotWithShape="0">
            <a:blip r:embed="rId3"/>
            <a:srcRect/>
            <a:tile tx="0" ty="0" sx="100000" sy="100000" flip="none" algn="tl"/>
          </a:blipFill>
          <a:ln w="9525">
            <a:noFill/>
            <a:miter lim="800000"/>
            <a:headEnd/>
            <a:tailEnd/>
          </a:ln>
        </p:spPr>
        <p:txBody>
          <a:bodyPr anchor="ctr" anchorCtr="1"/>
          <a:lstStyle/>
          <a:p>
            <a:pPr algn="ctr"/>
            <a:r>
              <a:rPr lang="tr-TR" sz="4400" b="1">
                <a:solidFill>
                  <a:schemeClr val="tx1"/>
                </a:solidFill>
                <a:latin typeface="Comic Sans MS" pitchFamily="66" charset="0"/>
              </a:rPr>
              <a:t>Yıllık</a:t>
            </a:r>
          </a:p>
        </p:txBody>
      </p:sp>
      <p:sp>
        <p:nvSpPr>
          <p:cNvPr id="14340" name="Rectangle 7" descr="Granit"/>
          <p:cNvSpPr>
            <a:spLocks noChangeArrowheads="1"/>
          </p:cNvSpPr>
          <p:nvPr/>
        </p:nvSpPr>
        <p:spPr bwMode="auto">
          <a:xfrm>
            <a:off x="3048000" y="4572000"/>
            <a:ext cx="2895600" cy="823913"/>
          </a:xfrm>
          <a:prstGeom prst="rect">
            <a:avLst/>
          </a:prstGeom>
          <a:blipFill dpi="0" rotWithShape="0">
            <a:blip r:embed="rId3"/>
            <a:srcRect/>
            <a:tile tx="0" ty="0" sx="100000" sy="100000" flip="none" algn="tl"/>
          </a:blipFill>
          <a:ln w="9525">
            <a:noFill/>
            <a:miter lim="800000"/>
            <a:headEnd/>
            <a:tailEnd/>
          </a:ln>
        </p:spPr>
        <p:txBody>
          <a:bodyPr anchor="ctr" anchorCtr="1"/>
          <a:lstStyle/>
          <a:p>
            <a:pPr algn="ctr"/>
            <a:r>
              <a:rPr lang="tr-TR" sz="4400" b="1">
                <a:solidFill>
                  <a:schemeClr val="tx1"/>
                </a:solidFill>
                <a:latin typeface="Comic Sans MS" pitchFamily="66" charset="0"/>
              </a:rPr>
              <a:t>3 aylık</a:t>
            </a:r>
          </a:p>
        </p:txBody>
      </p:sp>
      <p:sp>
        <p:nvSpPr>
          <p:cNvPr id="14341" name="Rectangle 6" descr="Granit"/>
          <p:cNvSpPr>
            <a:spLocks noChangeArrowheads="1"/>
          </p:cNvSpPr>
          <p:nvPr/>
        </p:nvSpPr>
        <p:spPr bwMode="auto">
          <a:xfrm>
            <a:off x="3048000" y="3673475"/>
            <a:ext cx="2895600" cy="822325"/>
          </a:xfrm>
          <a:prstGeom prst="rect">
            <a:avLst/>
          </a:prstGeom>
          <a:blipFill dpi="0" rotWithShape="0">
            <a:blip r:embed="rId3"/>
            <a:srcRect/>
            <a:tile tx="0" ty="0" sx="100000" sy="100000" flip="none" algn="tl"/>
          </a:blipFill>
          <a:ln w="9525">
            <a:noFill/>
            <a:miter lim="800000"/>
            <a:headEnd/>
            <a:tailEnd/>
          </a:ln>
        </p:spPr>
        <p:txBody>
          <a:bodyPr anchor="ctr" anchorCtr="1"/>
          <a:lstStyle/>
          <a:p>
            <a:pPr algn="ctr"/>
            <a:r>
              <a:rPr lang="tr-TR" sz="4400" b="1">
                <a:solidFill>
                  <a:schemeClr val="tx1"/>
                </a:solidFill>
                <a:latin typeface="Comic Sans MS" pitchFamily="66" charset="0"/>
              </a:rPr>
              <a:t>Aylık</a:t>
            </a:r>
          </a:p>
        </p:txBody>
      </p:sp>
      <p:sp>
        <p:nvSpPr>
          <p:cNvPr id="14342" name="Rectangle 5" descr="Granit"/>
          <p:cNvSpPr>
            <a:spLocks noChangeArrowheads="1"/>
          </p:cNvSpPr>
          <p:nvPr/>
        </p:nvSpPr>
        <p:spPr bwMode="auto">
          <a:xfrm>
            <a:off x="3048000" y="2727325"/>
            <a:ext cx="2895600" cy="823913"/>
          </a:xfrm>
          <a:prstGeom prst="rect">
            <a:avLst/>
          </a:prstGeom>
          <a:blipFill dpi="0" rotWithShape="0">
            <a:blip r:embed="rId3"/>
            <a:srcRect/>
            <a:tile tx="0" ty="0" sx="100000" sy="100000" flip="none" algn="tl"/>
          </a:blipFill>
          <a:ln w="9525">
            <a:noFill/>
            <a:miter lim="800000"/>
            <a:headEnd/>
            <a:tailEnd/>
          </a:ln>
        </p:spPr>
        <p:txBody>
          <a:bodyPr anchor="ctr" anchorCtr="1"/>
          <a:lstStyle/>
          <a:p>
            <a:pPr algn="ctr"/>
            <a:r>
              <a:rPr lang="tr-TR" sz="4400" b="1">
                <a:solidFill>
                  <a:schemeClr val="tx1"/>
                </a:solidFill>
                <a:latin typeface="Comic Sans MS" pitchFamily="66" charset="0"/>
              </a:rPr>
              <a:t>Haftalık</a:t>
            </a:r>
          </a:p>
        </p:txBody>
      </p:sp>
      <p:sp>
        <p:nvSpPr>
          <p:cNvPr id="14343" name="Rectangle 4" descr="Granit"/>
          <p:cNvSpPr>
            <a:spLocks noChangeArrowheads="1"/>
          </p:cNvSpPr>
          <p:nvPr/>
        </p:nvSpPr>
        <p:spPr bwMode="auto">
          <a:xfrm>
            <a:off x="3048000" y="1828800"/>
            <a:ext cx="2895600" cy="822325"/>
          </a:xfrm>
          <a:prstGeom prst="rect">
            <a:avLst/>
          </a:prstGeom>
          <a:blipFill dpi="0" rotWithShape="0">
            <a:blip r:embed="rId3"/>
            <a:srcRect/>
            <a:tile tx="0" ty="0" sx="100000" sy="100000" flip="none" algn="tl"/>
          </a:blipFill>
          <a:ln w="9525">
            <a:noFill/>
            <a:miter lim="800000"/>
            <a:headEnd/>
            <a:tailEnd/>
          </a:ln>
        </p:spPr>
        <p:txBody>
          <a:bodyPr anchor="ctr" anchorCtr="1"/>
          <a:lstStyle/>
          <a:p>
            <a:pPr algn="ctr"/>
            <a:r>
              <a:rPr lang="tr-TR" sz="4400" b="1">
                <a:solidFill>
                  <a:schemeClr val="tx1"/>
                </a:solidFill>
                <a:latin typeface="Comic Sans MS" pitchFamily="66" charset="0"/>
              </a:rPr>
              <a:t>Günlük</a:t>
            </a:r>
          </a:p>
        </p:txBody>
      </p:sp>
      <p:sp>
        <p:nvSpPr>
          <p:cNvPr id="14344" name="Line 9"/>
          <p:cNvSpPr>
            <a:spLocks noChangeShapeType="1"/>
          </p:cNvSpPr>
          <p:nvPr/>
        </p:nvSpPr>
        <p:spPr bwMode="auto">
          <a:xfrm>
            <a:off x="3276600" y="1905000"/>
            <a:ext cx="2209800" cy="0"/>
          </a:xfrm>
          <a:prstGeom prst="line">
            <a:avLst/>
          </a:prstGeom>
          <a:noFill/>
          <a:ln w="28575" cap="sq">
            <a:noFill/>
            <a:round/>
            <a:headEnd/>
            <a:tailEnd/>
          </a:ln>
        </p:spPr>
        <p:txBody>
          <a:bodyPr lIns="92075" tIns="46038" rIns="92075" bIns="46038"/>
          <a:lstStyle/>
          <a:p>
            <a:endParaRPr lang="tr-TR"/>
          </a:p>
        </p:txBody>
      </p:sp>
      <p:sp>
        <p:nvSpPr>
          <p:cNvPr id="14345" name="Line 14"/>
          <p:cNvSpPr>
            <a:spLocks noChangeShapeType="1"/>
          </p:cNvSpPr>
          <p:nvPr/>
        </p:nvSpPr>
        <p:spPr bwMode="auto">
          <a:xfrm>
            <a:off x="3276600" y="6019800"/>
            <a:ext cx="2209800" cy="0"/>
          </a:xfrm>
          <a:prstGeom prst="line">
            <a:avLst/>
          </a:prstGeom>
          <a:noFill/>
          <a:ln w="28575" cap="sq">
            <a:noFill/>
            <a:round/>
            <a:headEnd/>
            <a:tailEnd/>
          </a:ln>
        </p:spPr>
        <p:txBody>
          <a:bodyPr lIns="92075" tIns="46038" rIns="92075" bIns="46038"/>
          <a:lstStyle/>
          <a:p>
            <a:endParaRPr lang="tr-TR"/>
          </a:p>
        </p:txBody>
      </p:sp>
      <p:sp>
        <p:nvSpPr>
          <p:cNvPr id="14346" name="Line 15"/>
          <p:cNvSpPr>
            <a:spLocks noChangeShapeType="1"/>
          </p:cNvSpPr>
          <p:nvPr/>
        </p:nvSpPr>
        <p:spPr bwMode="auto">
          <a:xfrm>
            <a:off x="3276600" y="1905000"/>
            <a:ext cx="0" cy="822325"/>
          </a:xfrm>
          <a:prstGeom prst="line">
            <a:avLst/>
          </a:prstGeom>
          <a:noFill/>
          <a:ln w="28575" cap="sq">
            <a:noFill/>
            <a:round/>
            <a:headEnd/>
            <a:tailEnd/>
          </a:ln>
        </p:spPr>
        <p:txBody>
          <a:bodyPr lIns="92075" tIns="46038" rIns="92075" bIns="46038"/>
          <a:lstStyle/>
          <a:p>
            <a:endParaRPr lang="tr-TR"/>
          </a:p>
        </p:txBody>
      </p:sp>
      <p:sp>
        <p:nvSpPr>
          <p:cNvPr id="14347" name="Line 16"/>
          <p:cNvSpPr>
            <a:spLocks noChangeShapeType="1"/>
          </p:cNvSpPr>
          <p:nvPr/>
        </p:nvSpPr>
        <p:spPr bwMode="auto">
          <a:xfrm>
            <a:off x="5486400" y="1905000"/>
            <a:ext cx="0" cy="822325"/>
          </a:xfrm>
          <a:prstGeom prst="line">
            <a:avLst/>
          </a:prstGeom>
          <a:noFill/>
          <a:ln w="28575" cap="sq">
            <a:noFill/>
            <a:round/>
            <a:headEnd/>
            <a:tailEnd/>
          </a:ln>
        </p:spPr>
        <p:txBody>
          <a:bodyPr lIns="92075" tIns="46038" rIns="92075" bIns="46038"/>
          <a:lstStyle/>
          <a:p>
            <a:endParaRPr lang="tr-TR"/>
          </a:p>
        </p:txBody>
      </p:sp>
      <p:sp>
        <p:nvSpPr>
          <p:cNvPr id="14348" name="Line 19"/>
          <p:cNvSpPr>
            <a:spLocks noChangeShapeType="1"/>
          </p:cNvSpPr>
          <p:nvPr/>
        </p:nvSpPr>
        <p:spPr bwMode="auto">
          <a:xfrm>
            <a:off x="3276600" y="4373563"/>
            <a:ext cx="0" cy="823912"/>
          </a:xfrm>
          <a:prstGeom prst="line">
            <a:avLst/>
          </a:prstGeom>
          <a:noFill/>
          <a:ln w="28575" cap="sq">
            <a:noFill/>
            <a:round/>
            <a:headEnd/>
            <a:tailEnd/>
          </a:ln>
        </p:spPr>
        <p:txBody>
          <a:bodyPr lIns="92075" tIns="46038" rIns="92075" bIns="46038"/>
          <a:lstStyle/>
          <a:p>
            <a:endParaRPr lang="tr-TR"/>
          </a:p>
        </p:txBody>
      </p:sp>
      <p:sp>
        <p:nvSpPr>
          <p:cNvPr id="14349" name="Line 20"/>
          <p:cNvSpPr>
            <a:spLocks noChangeShapeType="1"/>
          </p:cNvSpPr>
          <p:nvPr/>
        </p:nvSpPr>
        <p:spPr bwMode="auto">
          <a:xfrm>
            <a:off x="3276600" y="3551238"/>
            <a:ext cx="0" cy="822325"/>
          </a:xfrm>
          <a:prstGeom prst="line">
            <a:avLst/>
          </a:prstGeom>
          <a:noFill/>
          <a:ln w="28575" cap="sq">
            <a:noFill/>
            <a:round/>
            <a:headEnd/>
            <a:tailEnd/>
          </a:ln>
        </p:spPr>
        <p:txBody>
          <a:bodyPr lIns="92075" tIns="46038" rIns="92075" bIns="46038"/>
          <a:lstStyle/>
          <a:p>
            <a:endParaRPr lang="tr-TR"/>
          </a:p>
        </p:txBody>
      </p:sp>
      <p:sp>
        <p:nvSpPr>
          <p:cNvPr id="14350" name="Line 21"/>
          <p:cNvSpPr>
            <a:spLocks noChangeShapeType="1"/>
          </p:cNvSpPr>
          <p:nvPr/>
        </p:nvSpPr>
        <p:spPr bwMode="auto">
          <a:xfrm>
            <a:off x="5486400" y="4373563"/>
            <a:ext cx="0" cy="823912"/>
          </a:xfrm>
          <a:prstGeom prst="line">
            <a:avLst/>
          </a:prstGeom>
          <a:noFill/>
          <a:ln w="28575" cap="sq">
            <a:noFill/>
            <a:round/>
            <a:headEnd/>
            <a:tailEnd/>
          </a:ln>
        </p:spPr>
        <p:txBody>
          <a:bodyPr lIns="92075" tIns="46038" rIns="92075" bIns="46038"/>
          <a:lstStyle/>
          <a:p>
            <a:endParaRPr lang="tr-TR"/>
          </a:p>
        </p:txBody>
      </p:sp>
      <p:sp>
        <p:nvSpPr>
          <p:cNvPr id="14351" name="Line 22"/>
          <p:cNvSpPr>
            <a:spLocks noChangeShapeType="1"/>
          </p:cNvSpPr>
          <p:nvPr/>
        </p:nvSpPr>
        <p:spPr bwMode="auto">
          <a:xfrm>
            <a:off x="5486400" y="3551238"/>
            <a:ext cx="0" cy="822325"/>
          </a:xfrm>
          <a:prstGeom prst="line">
            <a:avLst/>
          </a:prstGeom>
          <a:noFill/>
          <a:ln w="28575" cap="sq">
            <a:noFill/>
            <a:round/>
            <a:headEnd/>
            <a:tailEnd/>
          </a:ln>
        </p:spPr>
        <p:txBody>
          <a:bodyPr lIns="92075" tIns="46038" rIns="92075" bIns="46038"/>
          <a:lstStyle/>
          <a:p>
            <a:endParaRPr lang="tr-TR"/>
          </a:p>
        </p:txBody>
      </p:sp>
      <p:sp>
        <p:nvSpPr>
          <p:cNvPr id="14352" name="Line 24"/>
          <p:cNvSpPr>
            <a:spLocks noChangeShapeType="1"/>
          </p:cNvSpPr>
          <p:nvPr/>
        </p:nvSpPr>
        <p:spPr bwMode="auto">
          <a:xfrm>
            <a:off x="3276600" y="2727325"/>
            <a:ext cx="0" cy="823913"/>
          </a:xfrm>
          <a:prstGeom prst="line">
            <a:avLst/>
          </a:prstGeom>
          <a:noFill/>
          <a:ln w="28575" cap="sq">
            <a:noFill/>
            <a:round/>
            <a:headEnd/>
            <a:tailEnd/>
          </a:ln>
        </p:spPr>
        <p:txBody>
          <a:bodyPr lIns="92075" tIns="46038" rIns="92075" bIns="46038"/>
          <a:lstStyle/>
          <a:p>
            <a:endParaRPr lang="tr-TR"/>
          </a:p>
        </p:txBody>
      </p:sp>
      <p:sp>
        <p:nvSpPr>
          <p:cNvPr id="14353" name="Line 25"/>
          <p:cNvSpPr>
            <a:spLocks noChangeShapeType="1"/>
          </p:cNvSpPr>
          <p:nvPr/>
        </p:nvSpPr>
        <p:spPr bwMode="auto">
          <a:xfrm>
            <a:off x="5486400" y="2727325"/>
            <a:ext cx="0" cy="823913"/>
          </a:xfrm>
          <a:prstGeom prst="line">
            <a:avLst/>
          </a:prstGeom>
          <a:noFill/>
          <a:ln w="28575" cap="sq">
            <a:noFill/>
            <a:round/>
            <a:headEnd/>
            <a:tailEnd/>
          </a:ln>
        </p:spPr>
        <p:txBody>
          <a:bodyPr lIns="92075" tIns="46038" rIns="92075" bIns="46038"/>
          <a:lstStyle/>
          <a:p>
            <a:endParaRPr lang="tr-TR"/>
          </a:p>
        </p:txBody>
      </p:sp>
      <p:sp>
        <p:nvSpPr>
          <p:cNvPr id="14354" name="Line 26"/>
          <p:cNvSpPr>
            <a:spLocks noChangeShapeType="1"/>
          </p:cNvSpPr>
          <p:nvPr/>
        </p:nvSpPr>
        <p:spPr bwMode="auto">
          <a:xfrm>
            <a:off x="3276600" y="5197475"/>
            <a:ext cx="0" cy="822325"/>
          </a:xfrm>
          <a:prstGeom prst="line">
            <a:avLst/>
          </a:prstGeom>
          <a:noFill/>
          <a:ln w="28575" cap="sq">
            <a:noFill/>
            <a:round/>
            <a:headEnd/>
            <a:tailEnd/>
          </a:ln>
        </p:spPr>
        <p:txBody>
          <a:bodyPr lIns="92075" tIns="46038" rIns="92075" bIns="46038"/>
          <a:lstStyle/>
          <a:p>
            <a:endParaRPr lang="tr-TR"/>
          </a:p>
        </p:txBody>
      </p:sp>
      <p:sp>
        <p:nvSpPr>
          <p:cNvPr id="14355" name="Line 27"/>
          <p:cNvSpPr>
            <a:spLocks noChangeShapeType="1"/>
          </p:cNvSpPr>
          <p:nvPr/>
        </p:nvSpPr>
        <p:spPr bwMode="auto">
          <a:xfrm>
            <a:off x="5486400" y="5197475"/>
            <a:ext cx="0" cy="822325"/>
          </a:xfrm>
          <a:prstGeom prst="line">
            <a:avLst/>
          </a:prstGeom>
          <a:noFill/>
          <a:ln w="28575" cap="sq">
            <a:noFill/>
            <a:round/>
            <a:headEnd/>
            <a:tailEnd/>
          </a:ln>
        </p:spPr>
        <p:txBody>
          <a:bodyPr lIns="92075" tIns="46038" rIns="92075" bIns="46038"/>
          <a:lstStyle/>
          <a:p>
            <a:endParaRPr lang="tr-TR"/>
          </a:p>
        </p:txBody>
      </p:sp>
      <p:pic>
        <p:nvPicPr>
          <p:cNvPr id="23" name="22 Resim" descr="hedef.belirleme.jpg"/>
          <p:cNvPicPr>
            <a:picLocks noChangeAspect="1"/>
          </p:cNvPicPr>
          <p:nvPr/>
        </p:nvPicPr>
        <p:blipFill>
          <a:blip r:embed="rId4" cstate="print"/>
          <a:stretch>
            <a:fillRect/>
          </a:stretch>
        </p:blipFill>
        <p:spPr>
          <a:xfrm>
            <a:off x="251520" y="2132856"/>
            <a:ext cx="2649305" cy="3744416"/>
          </a:xfrm>
          <a:prstGeom prst="rect">
            <a:avLst/>
          </a:prstGeom>
          <a:ln>
            <a:noFill/>
          </a:ln>
          <a:effectLst>
            <a:softEdge rad="112500"/>
          </a:effectLst>
        </p:spPr>
      </p:pic>
      <p:pic>
        <p:nvPicPr>
          <p:cNvPr id="24" name="23 Resim" descr="hemen_harekete1.jpg"/>
          <p:cNvPicPr>
            <a:picLocks noChangeAspect="1"/>
          </p:cNvPicPr>
          <p:nvPr/>
        </p:nvPicPr>
        <p:blipFill>
          <a:blip r:embed="rId5" cstate="print"/>
          <a:stretch>
            <a:fillRect/>
          </a:stretch>
        </p:blipFill>
        <p:spPr>
          <a:xfrm>
            <a:off x="6300192" y="1988840"/>
            <a:ext cx="2592288" cy="3816424"/>
          </a:xfrm>
          <a:prstGeom prst="rect">
            <a:avLst/>
          </a:prstGeom>
          <a:ln>
            <a:noFill/>
          </a:ln>
          <a:effectLst>
            <a:softEdge rad="112500"/>
          </a:effectLst>
        </p:spPr>
      </p:pic>
      <p:sp>
        <p:nvSpPr>
          <p:cNvPr id="23575" name="24 Slayt Numarası Yer Tutucusu"/>
          <p:cNvSpPr>
            <a:spLocks noGrp="1"/>
          </p:cNvSpPr>
          <p:nvPr>
            <p:ph type="sldNum" sz="quarter" idx="12"/>
          </p:nvPr>
        </p:nvSpPr>
        <p:spPr/>
        <p:txBody>
          <a:bodyPr/>
          <a:lstStyle/>
          <a:p>
            <a:pPr>
              <a:buFont typeface="Times New Roman" pitchFamily="18" charset="0"/>
              <a:buNone/>
              <a:defRPr/>
            </a:pPr>
            <a:fld id="{2A27A148-1E12-4C73-A89F-09D9681783F2}" type="slidenum">
              <a:rPr lang="tr-TR" smtClean="0"/>
              <a:pPr>
                <a:buFont typeface="Times New Roman" pitchFamily="18" charset="0"/>
                <a:buNone/>
                <a:defRPr/>
              </a:pPr>
              <a:t>10</a:t>
            </a:fld>
            <a:endParaRPr lang="tr-TR"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684213" y="3213100"/>
            <a:ext cx="7772400" cy="1143000"/>
          </a:xfrm>
        </p:spPr>
        <p:txBody>
          <a:bodyPr>
            <a:normAutofit fontScale="90000"/>
          </a:bodyPr>
          <a:lstStyle/>
          <a:p>
            <a:pPr algn="ctr"/>
            <a:r>
              <a:rPr lang="tr-TR" b="1" smtClean="0">
                <a:solidFill>
                  <a:srgbClr val="FF0000"/>
                </a:solidFill>
                <a:latin typeface="Comic Sans MS" pitchFamily="66" charset="0"/>
              </a:rPr>
              <a:t>VERİMLİ DERS ÇALIŞABİLMEK İÇİN 9 TEMEL İLKE…</a:t>
            </a:r>
          </a:p>
        </p:txBody>
      </p:sp>
      <p:sp>
        <p:nvSpPr>
          <p:cNvPr id="24580" name="3 Slayt Numarası Yer Tutucusu"/>
          <p:cNvSpPr>
            <a:spLocks noGrp="1"/>
          </p:cNvSpPr>
          <p:nvPr>
            <p:ph type="sldNum" sz="quarter" idx="12"/>
          </p:nvPr>
        </p:nvSpPr>
        <p:spPr/>
        <p:txBody>
          <a:bodyPr/>
          <a:lstStyle/>
          <a:p>
            <a:pPr>
              <a:buFont typeface="Times New Roman" pitchFamily="18" charset="0"/>
              <a:buNone/>
              <a:defRPr/>
            </a:pPr>
            <a:fld id="{471C9710-FB98-4024-9C6A-B167E3BAEB54}" type="slidenum">
              <a:rPr lang="tr-TR" smtClean="0"/>
              <a:pPr>
                <a:buFont typeface="Times New Roman" pitchFamily="18" charset="0"/>
                <a:buNone/>
                <a:defRPr/>
              </a:pPr>
              <a:t>11</a:t>
            </a:fld>
            <a:endParaRPr lang="tr-TR"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50825" y="1341438"/>
            <a:ext cx="4176713" cy="1200150"/>
          </a:xfrm>
          <a:prstGeom prst="rect">
            <a:avLst/>
          </a:prstGeom>
          <a:noFill/>
          <a:ln w="9525">
            <a:noFill/>
            <a:miter lim="800000"/>
            <a:headEnd/>
            <a:tailEnd/>
          </a:ln>
        </p:spPr>
        <p:txBody>
          <a:bodyPr>
            <a:spAutoFit/>
          </a:bodyPr>
          <a:lstStyle/>
          <a:p>
            <a:pPr marL="342900" indent="-342900">
              <a:buFont typeface="Times New Roman" pitchFamily="18" charset="0"/>
              <a:buAutoNum type="arabicPeriod"/>
            </a:pPr>
            <a:r>
              <a:rPr lang="tr-TR" sz="2400" b="1" i="1">
                <a:solidFill>
                  <a:schemeClr val="tx1"/>
                </a:solidFill>
                <a:latin typeface="Comic Sans MS" pitchFamily="66" charset="0"/>
              </a:rPr>
              <a:t>KURAL: Dersi Derste Öğrenmek!</a:t>
            </a:r>
          </a:p>
          <a:p>
            <a:pPr marL="342900" indent="-342900">
              <a:buFont typeface="Times New Roman" pitchFamily="18" charset="0"/>
              <a:buAutoNum type="arabicPeriod"/>
            </a:pPr>
            <a:endParaRPr lang="tr-TR" sz="2400">
              <a:solidFill>
                <a:schemeClr val="tx1"/>
              </a:solidFill>
              <a:latin typeface="Comic Sans MS" pitchFamily="66" charset="0"/>
            </a:endParaRPr>
          </a:p>
        </p:txBody>
      </p:sp>
      <p:sp>
        <p:nvSpPr>
          <p:cNvPr id="25604" name="3 Slayt Numarası Yer Tutucusu"/>
          <p:cNvSpPr>
            <a:spLocks noGrp="1"/>
          </p:cNvSpPr>
          <p:nvPr>
            <p:ph type="sldNum" sz="quarter" idx="11"/>
          </p:nvPr>
        </p:nvSpPr>
        <p:spPr/>
        <p:txBody>
          <a:bodyPr/>
          <a:lstStyle/>
          <a:p>
            <a:pPr>
              <a:buFont typeface="Times New Roman" pitchFamily="18" charset="0"/>
              <a:buNone/>
              <a:defRPr/>
            </a:pPr>
            <a:fld id="{207F1D67-9561-405F-A58A-A9878BE4378F}" type="slidenum">
              <a:rPr lang="tr-TR" smtClean="0"/>
              <a:pPr>
                <a:buFont typeface="Times New Roman" pitchFamily="18" charset="0"/>
                <a:buNone/>
                <a:defRPr/>
              </a:pPr>
              <a:t>12</a:t>
            </a:fld>
            <a:endParaRPr lang="tr-TR" smtClean="0"/>
          </a:p>
        </p:txBody>
      </p:sp>
      <p:pic>
        <p:nvPicPr>
          <p:cNvPr id="16389" name="Picture 5"/>
          <p:cNvPicPr>
            <a:picLocks noChangeAspect="1" noChangeArrowheads="1"/>
          </p:cNvPicPr>
          <p:nvPr/>
        </p:nvPicPr>
        <p:blipFill>
          <a:blip r:embed="rId2"/>
          <a:srcRect/>
          <a:stretch>
            <a:fillRect/>
          </a:stretch>
        </p:blipFill>
        <p:spPr bwMode="auto">
          <a:xfrm>
            <a:off x="179388" y="2276475"/>
            <a:ext cx="4286250" cy="3744913"/>
          </a:xfrm>
          <a:prstGeom prst="rect">
            <a:avLst/>
          </a:prstGeom>
          <a:noFill/>
          <a:ln w="9525">
            <a:noFill/>
            <a:miter lim="800000"/>
            <a:headEnd/>
            <a:tailEnd/>
          </a:ln>
        </p:spPr>
      </p:pic>
      <p:pic>
        <p:nvPicPr>
          <p:cNvPr id="16390" name="5 Resim" descr="lskdslkd.jpg"/>
          <p:cNvPicPr>
            <a:picLocks noChangeAspect="1"/>
          </p:cNvPicPr>
          <p:nvPr/>
        </p:nvPicPr>
        <p:blipFill>
          <a:blip r:embed="rId3"/>
          <a:srcRect/>
          <a:stretch>
            <a:fillRect/>
          </a:stretch>
        </p:blipFill>
        <p:spPr bwMode="auto">
          <a:xfrm>
            <a:off x="4932363" y="2133600"/>
            <a:ext cx="3717925" cy="3671888"/>
          </a:xfrm>
          <a:prstGeom prst="rect">
            <a:avLst/>
          </a:prstGeom>
          <a:noFill/>
          <a:ln w="9525">
            <a:noFill/>
            <a:miter lim="800000"/>
            <a:headEnd/>
            <a:tailEnd/>
          </a:ln>
        </p:spPr>
      </p:pic>
      <p:sp>
        <p:nvSpPr>
          <p:cNvPr id="16391" name="6 Dikdörtgen"/>
          <p:cNvSpPr>
            <a:spLocks noChangeArrowheads="1"/>
          </p:cNvSpPr>
          <p:nvPr/>
        </p:nvSpPr>
        <p:spPr bwMode="auto">
          <a:xfrm>
            <a:off x="4572000" y="908050"/>
            <a:ext cx="4572000" cy="1201738"/>
          </a:xfrm>
          <a:prstGeom prst="rect">
            <a:avLst/>
          </a:prstGeom>
          <a:noFill/>
          <a:ln w="9525">
            <a:noFill/>
            <a:miter lim="800000"/>
            <a:headEnd/>
            <a:tailEnd/>
          </a:ln>
        </p:spPr>
        <p:txBody>
          <a:bodyPr>
            <a:spAutoFit/>
          </a:bodyPr>
          <a:lstStyle/>
          <a:p>
            <a:pPr marL="342900" indent="-342900"/>
            <a:endParaRPr lang="tr-TR" sz="2400" b="1" i="1">
              <a:solidFill>
                <a:schemeClr val="tx1"/>
              </a:solidFill>
              <a:latin typeface="Comic Sans MS" pitchFamily="66" charset="0"/>
            </a:endParaRPr>
          </a:p>
          <a:p>
            <a:pPr marL="342900" indent="-342900"/>
            <a:r>
              <a:rPr lang="tr-TR" sz="2400" b="1" i="1">
                <a:solidFill>
                  <a:schemeClr val="tx1"/>
                </a:solidFill>
                <a:latin typeface="Comic Sans MS" pitchFamily="66" charset="0"/>
              </a:rPr>
              <a:t>2. KURAL : İlk Defa Dinliyor Gibi: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1341438"/>
            <a:ext cx="4751388" cy="1568450"/>
          </a:xfrm>
          <a:prstGeom prst="rect">
            <a:avLst/>
          </a:prstGeom>
          <a:noFill/>
          <a:ln w="9525">
            <a:noFill/>
            <a:miter lim="800000"/>
            <a:headEnd/>
            <a:tailEnd/>
          </a:ln>
        </p:spPr>
        <p:txBody>
          <a:bodyPr>
            <a:spAutoFit/>
          </a:bodyPr>
          <a:lstStyle/>
          <a:p>
            <a:r>
              <a:rPr lang="tr-TR" sz="2400" b="1" i="1">
                <a:solidFill>
                  <a:schemeClr val="tx1"/>
                </a:solidFill>
                <a:latin typeface="Comic Sans MS" pitchFamily="66" charset="0"/>
              </a:rPr>
              <a:t>3. KURAL:Önyargılarınızdan </a:t>
            </a:r>
          </a:p>
          <a:p>
            <a:r>
              <a:rPr lang="tr-TR" sz="2400" b="1" i="1">
                <a:solidFill>
                  <a:schemeClr val="tx1"/>
                </a:solidFill>
                <a:latin typeface="Comic Sans MS" pitchFamily="66" charset="0"/>
              </a:rPr>
              <a:t>Kurtulun</a:t>
            </a:r>
            <a:endParaRPr lang="tr-TR" sz="2400">
              <a:solidFill>
                <a:schemeClr val="tx1"/>
              </a:solidFill>
              <a:latin typeface="Comic Sans MS" pitchFamily="66" charset="0"/>
            </a:endParaRPr>
          </a:p>
          <a:p>
            <a:r>
              <a:rPr lang="tr-TR" sz="2400">
                <a:solidFill>
                  <a:schemeClr val="tx1"/>
                </a:solidFill>
                <a:latin typeface="Comic Sans MS" pitchFamily="66" charset="0"/>
              </a:rPr>
              <a:t>	</a:t>
            </a:r>
            <a:endParaRPr lang="tr-TR" sz="2400" b="1" i="1">
              <a:solidFill>
                <a:schemeClr val="tx1"/>
              </a:solidFill>
              <a:latin typeface="Comic Sans MS" pitchFamily="66" charset="0"/>
            </a:endParaRPr>
          </a:p>
          <a:p>
            <a:r>
              <a:rPr lang="tr-TR" sz="2400">
                <a:solidFill>
                  <a:schemeClr val="tx1"/>
                </a:solidFill>
                <a:latin typeface="Comic Sans MS" pitchFamily="66" charset="0"/>
              </a:rPr>
              <a:t>	</a:t>
            </a:r>
          </a:p>
        </p:txBody>
      </p:sp>
      <p:sp>
        <p:nvSpPr>
          <p:cNvPr id="26628" name="3 Slayt Numarası Yer Tutucusu"/>
          <p:cNvSpPr>
            <a:spLocks noGrp="1"/>
          </p:cNvSpPr>
          <p:nvPr>
            <p:ph type="sldNum" sz="quarter" idx="11"/>
          </p:nvPr>
        </p:nvSpPr>
        <p:spPr/>
        <p:txBody>
          <a:bodyPr/>
          <a:lstStyle/>
          <a:p>
            <a:pPr>
              <a:buFont typeface="Times New Roman" pitchFamily="18" charset="0"/>
              <a:buNone/>
              <a:defRPr/>
            </a:pPr>
            <a:fld id="{90A7783F-420A-43E4-AF21-FAA6CDE2F092}" type="slidenum">
              <a:rPr lang="tr-TR" smtClean="0"/>
              <a:pPr>
                <a:buFont typeface="Times New Roman" pitchFamily="18" charset="0"/>
                <a:buNone/>
                <a:defRPr/>
              </a:pPr>
              <a:t>13</a:t>
            </a:fld>
            <a:endParaRPr lang="tr-TR" smtClean="0"/>
          </a:p>
        </p:txBody>
      </p:sp>
      <p:pic>
        <p:nvPicPr>
          <p:cNvPr id="5" name="4 Resim" descr="ders.jpg"/>
          <p:cNvPicPr>
            <a:picLocks noChangeAspect="1"/>
          </p:cNvPicPr>
          <p:nvPr/>
        </p:nvPicPr>
        <p:blipFill>
          <a:blip r:embed="rId2" cstate="print"/>
          <a:stretch>
            <a:fillRect/>
          </a:stretch>
        </p:blipFill>
        <p:spPr>
          <a:xfrm>
            <a:off x="251520" y="2276872"/>
            <a:ext cx="4032448" cy="3525493"/>
          </a:xfrm>
          <a:prstGeom prst="rect">
            <a:avLst/>
          </a:prstGeom>
          <a:ln>
            <a:noFill/>
          </a:ln>
          <a:effectLst>
            <a:softEdge rad="112500"/>
          </a:effectLst>
        </p:spPr>
      </p:pic>
      <p:pic>
        <p:nvPicPr>
          <p:cNvPr id="6" name="5 Resim" descr="ders.jpg"/>
          <p:cNvPicPr>
            <a:picLocks noChangeAspect="1"/>
          </p:cNvPicPr>
          <p:nvPr/>
        </p:nvPicPr>
        <p:blipFill>
          <a:blip r:embed="rId3" cstate="print"/>
          <a:stretch>
            <a:fillRect/>
          </a:stretch>
        </p:blipFill>
        <p:spPr>
          <a:xfrm>
            <a:off x="5076056" y="2636912"/>
            <a:ext cx="3816424" cy="2991520"/>
          </a:xfrm>
          <a:prstGeom prst="rect">
            <a:avLst/>
          </a:prstGeom>
          <a:ln>
            <a:noFill/>
          </a:ln>
          <a:effectLst>
            <a:softEdge rad="112500"/>
          </a:effectLst>
        </p:spPr>
      </p:pic>
      <p:sp>
        <p:nvSpPr>
          <p:cNvPr id="17415" name="6 Dikdörtgen"/>
          <p:cNvSpPr>
            <a:spLocks noChangeArrowheads="1"/>
          </p:cNvSpPr>
          <p:nvPr/>
        </p:nvSpPr>
        <p:spPr bwMode="auto">
          <a:xfrm>
            <a:off x="5003800" y="1341438"/>
            <a:ext cx="4572000" cy="1200150"/>
          </a:xfrm>
          <a:prstGeom prst="rect">
            <a:avLst/>
          </a:prstGeom>
          <a:noFill/>
          <a:ln w="9525">
            <a:noFill/>
            <a:miter lim="800000"/>
            <a:headEnd/>
            <a:tailEnd/>
          </a:ln>
        </p:spPr>
        <p:txBody>
          <a:bodyPr>
            <a:spAutoFit/>
          </a:bodyPr>
          <a:lstStyle/>
          <a:p>
            <a:r>
              <a:rPr lang="tr-TR" sz="2400" b="1" i="1">
                <a:solidFill>
                  <a:schemeClr val="tx1"/>
                </a:solidFill>
                <a:latin typeface="Comic Sans MS" pitchFamily="66" charset="0"/>
              </a:rPr>
              <a:t>4. KURAL : Problemli Derslerinize Daha Çok </a:t>
            </a:r>
          </a:p>
          <a:p>
            <a:r>
              <a:rPr lang="tr-TR" sz="2400" b="1" i="1">
                <a:solidFill>
                  <a:schemeClr val="tx1"/>
                </a:solidFill>
                <a:latin typeface="Comic Sans MS" pitchFamily="66" charset="0"/>
              </a:rPr>
              <a:t>Çalışın :</a:t>
            </a:r>
            <a:endParaRPr lang="tr-TR" sz="2400">
              <a:solidFill>
                <a:schemeClr val="tx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9750" y="1268413"/>
            <a:ext cx="3455988" cy="1200150"/>
          </a:xfrm>
          <a:prstGeom prst="rect">
            <a:avLst/>
          </a:prstGeom>
          <a:noFill/>
          <a:ln w="9525">
            <a:noFill/>
            <a:miter lim="800000"/>
            <a:headEnd/>
            <a:tailEnd/>
          </a:ln>
        </p:spPr>
        <p:txBody>
          <a:bodyPr>
            <a:spAutoFit/>
          </a:bodyPr>
          <a:lstStyle/>
          <a:p>
            <a:r>
              <a:rPr lang="tr-TR" sz="2400" b="1" i="1">
                <a:solidFill>
                  <a:schemeClr val="tx1"/>
                </a:solidFill>
                <a:latin typeface="Comic Sans MS" pitchFamily="66" charset="0"/>
              </a:rPr>
              <a:t>5. KURAL : Tekrar Edin :</a:t>
            </a:r>
            <a:endParaRPr lang="tr-TR" sz="2400">
              <a:solidFill>
                <a:schemeClr val="tx1"/>
              </a:solidFill>
              <a:latin typeface="Comic Sans MS" pitchFamily="66" charset="0"/>
            </a:endParaRPr>
          </a:p>
          <a:p>
            <a:r>
              <a:rPr lang="tr-TR" sz="2400">
                <a:solidFill>
                  <a:schemeClr val="tx1"/>
                </a:solidFill>
                <a:latin typeface="Comic Sans MS" pitchFamily="66" charset="0"/>
              </a:rPr>
              <a:t>	</a:t>
            </a:r>
            <a:endParaRPr lang="tr-TR" sz="2400" b="1" i="1">
              <a:solidFill>
                <a:schemeClr val="tx1"/>
              </a:solidFill>
              <a:latin typeface="Comic Sans MS" pitchFamily="66" charset="0"/>
            </a:endParaRPr>
          </a:p>
        </p:txBody>
      </p:sp>
      <p:sp>
        <p:nvSpPr>
          <p:cNvPr id="27652" name="3 Slayt Numarası Yer Tutucusu"/>
          <p:cNvSpPr>
            <a:spLocks noGrp="1"/>
          </p:cNvSpPr>
          <p:nvPr>
            <p:ph type="sldNum" sz="quarter" idx="11"/>
          </p:nvPr>
        </p:nvSpPr>
        <p:spPr/>
        <p:txBody>
          <a:bodyPr/>
          <a:lstStyle/>
          <a:p>
            <a:pPr>
              <a:buFont typeface="Times New Roman" pitchFamily="18" charset="0"/>
              <a:buNone/>
              <a:defRPr/>
            </a:pPr>
            <a:fld id="{2013FB51-5D24-4EAE-8F22-E18FF3343196}" type="slidenum">
              <a:rPr lang="tr-TR" smtClean="0"/>
              <a:pPr>
                <a:buFont typeface="Times New Roman" pitchFamily="18" charset="0"/>
                <a:buNone/>
                <a:defRPr/>
              </a:pPr>
              <a:t>14</a:t>
            </a:fld>
            <a:endParaRPr lang="tr-TR" smtClean="0"/>
          </a:p>
        </p:txBody>
      </p:sp>
      <p:pic>
        <p:nvPicPr>
          <p:cNvPr id="5" name="4 Resim" descr="verimli çalışma.jpg"/>
          <p:cNvPicPr>
            <a:picLocks noChangeAspect="1"/>
          </p:cNvPicPr>
          <p:nvPr/>
        </p:nvPicPr>
        <p:blipFill>
          <a:blip r:embed="rId2" cstate="print"/>
          <a:stretch>
            <a:fillRect/>
          </a:stretch>
        </p:blipFill>
        <p:spPr>
          <a:xfrm>
            <a:off x="467544" y="2204864"/>
            <a:ext cx="3384376" cy="3420767"/>
          </a:xfrm>
          <a:prstGeom prst="rect">
            <a:avLst/>
          </a:prstGeom>
          <a:ln>
            <a:noFill/>
          </a:ln>
          <a:effectLst>
            <a:softEdge rad="112500"/>
          </a:effectLst>
        </p:spPr>
      </p:pic>
      <p:sp>
        <p:nvSpPr>
          <p:cNvPr id="18438" name="5 Dikdörtgen"/>
          <p:cNvSpPr>
            <a:spLocks noChangeArrowheads="1"/>
          </p:cNvSpPr>
          <p:nvPr/>
        </p:nvSpPr>
        <p:spPr bwMode="auto">
          <a:xfrm>
            <a:off x="4932363" y="1268413"/>
            <a:ext cx="3570287" cy="831850"/>
          </a:xfrm>
          <a:prstGeom prst="rect">
            <a:avLst/>
          </a:prstGeom>
          <a:noFill/>
          <a:ln w="9525">
            <a:noFill/>
            <a:miter lim="800000"/>
            <a:headEnd/>
            <a:tailEnd/>
          </a:ln>
        </p:spPr>
        <p:txBody>
          <a:bodyPr wrap="none">
            <a:spAutoFit/>
          </a:bodyPr>
          <a:lstStyle/>
          <a:p>
            <a:r>
              <a:rPr lang="tr-TR" sz="2400" b="1" i="1">
                <a:solidFill>
                  <a:schemeClr val="tx1"/>
                </a:solidFill>
                <a:latin typeface="Comic Sans MS" pitchFamily="66" charset="0"/>
              </a:rPr>
              <a:t>6. KURAL : Düzen Ve </a:t>
            </a:r>
          </a:p>
          <a:p>
            <a:r>
              <a:rPr lang="tr-TR" sz="2400" b="1" i="1">
                <a:solidFill>
                  <a:schemeClr val="tx1"/>
                </a:solidFill>
                <a:latin typeface="Comic Sans MS" pitchFamily="66" charset="0"/>
              </a:rPr>
              <a:t>Kararlılık:</a:t>
            </a:r>
            <a:endParaRPr lang="tr-TR" sz="2400">
              <a:solidFill>
                <a:schemeClr val="tx1"/>
              </a:solidFill>
              <a:latin typeface="Comic Sans MS" pitchFamily="66" charset="0"/>
            </a:endParaRPr>
          </a:p>
        </p:txBody>
      </p:sp>
      <p:pic>
        <p:nvPicPr>
          <p:cNvPr id="10" name="9 Resim" descr="90a07066d820ef100b2495cfa8a0e226_1274373199.jpg"/>
          <p:cNvPicPr>
            <a:picLocks noChangeAspect="1"/>
          </p:cNvPicPr>
          <p:nvPr/>
        </p:nvPicPr>
        <p:blipFill>
          <a:blip r:embed="rId3" cstate="print"/>
          <a:stretch>
            <a:fillRect/>
          </a:stretch>
        </p:blipFill>
        <p:spPr>
          <a:xfrm>
            <a:off x="4716016" y="2420887"/>
            <a:ext cx="3772494" cy="317153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23850" y="1268413"/>
            <a:ext cx="3743325" cy="1200150"/>
          </a:xfrm>
          <a:prstGeom prst="rect">
            <a:avLst/>
          </a:prstGeom>
          <a:noFill/>
          <a:ln w="9525">
            <a:noFill/>
            <a:miter lim="800000"/>
            <a:headEnd/>
            <a:tailEnd/>
          </a:ln>
        </p:spPr>
        <p:txBody>
          <a:bodyPr>
            <a:spAutoFit/>
          </a:bodyPr>
          <a:lstStyle/>
          <a:p>
            <a:r>
              <a:rPr lang="tr-TR" sz="2400" b="1" i="1">
                <a:solidFill>
                  <a:schemeClr val="tx1"/>
                </a:solidFill>
                <a:latin typeface="Comic Sans MS" pitchFamily="66" charset="0"/>
              </a:rPr>
              <a:t>7. KURAL : Her Gün Aynı  Zamanda Ders Çalışın :</a:t>
            </a:r>
          </a:p>
        </p:txBody>
      </p:sp>
      <p:sp>
        <p:nvSpPr>
          <p:cNvPr id="28676" name="3 Slayt Numarası Yer Tutucusu"/>
          <p:cNvSpPr>
            <a:spLocks noGrp="1"/>
          </p:cNvSpPr>
          <p:nvPr>
            <p:ph type="sldNum" sz="quarter" idx="11"/>
          </p:nvPr>
        </p:nvSpPr>
        <p:spPr/>
        <p:txBody>
          <a:bodyPr/>
          <a:lstStyle/>
          <a:p>
            <a:pPr>
              <a:buFont typeface="Times New Roman" pitchFamily="18" charset="0"/>
              <a:buNone/>
              <a:defRPr/>
            </a:pPr>
            <a:fld id="{BA1ABF2E-9C4F-45B6-8DAF-BD27210B2C8C}" type="slidenum">
              <a:rPr lang="tr-TR" smtClean="0"/>
              <a:pPr>
                <a:buFont typeface="Times New Roman" pitchFamily="18" charset="0"/>
                <a:buNone/>
                <a:defRPr/>
              </a:pPr>
              <a:t>15</a:t>
            </a:fld>
            <a:endParaRPr lang="tr-TR" smtClean="0"/>
          </a:p>
        </p:txBody>
      </p:sp>
      <p:pic>
        <p:nvPicPr>
          <p:cNvPr id="65541" name="4 Resim" descr="b4b794d85d9ec01cdb3a2ef9c768abad_1273417579.gif"/>
          <p:cNvPicPr>
            <a:picLocks noChangeAspect="1"/>
          </p:cNvPicPr>
          <p:nvPr/>
        </p:nvPicPr>
        <p:blipFill>
          <a:blip r:embed="rId3" cstate="print"/>
          <a:srcRect/>
          <a:stretch>
            <a:fillRect/>
          </a:stretch>
        </p:blipFill>
        <p:spPr bwMode="auto">
          <a:xfrm>
            <a:off x="496355" y="2780927"/>
            <a:ext cx="3499581" cy="3353765"/>
          </a:xfrm>
          <a:prstGeom prst="rect">
            <a:avLst/>
          </a:prstGeom>
          <a:ln>
            <a:noFill/>
          </a:ln>
          <a:effectLst>
            <a:softEdge rad="112500"/>
          </a:effectLst>
        </p:spPr>
      </p:pic>
      <p:sp>
        <p:nvSpPr>
          <p:cNvPr id="19462" name="5 Dikdörtgen"/>
          <p:cNvSpPr>
            <a:spLocks noChangeArrowheads="1"/>
          </p:cNvSpPr>
          <p:nvPr/>
        </p:nvSpPr>
        <p:spPr bwMode="auto">
          <a:xfrm>
            <a:off x="4570413" y="1341438"/>
            <a:ext cx="4573587" cy="830262"/>
          </a:xfrm>
          <a:prstGeom prst="rect">
            <a:avLst/>
          </a:prstGeom>
          <a:noFill/>
          <a:ln w="9525">
            <a:noFill/>
            <a:miter lim="800000"/>
            <a:headEnd/>
            <a:tailEnd/>
          </a:ln>
        </p:spPr>
        <p:txBody>
          <a:bodyPr wrap="none">
            <a:spAutoFit/>
          </a:bodyPr>
          <a:lstStyle/>
          <a:p>
            <a:pPr algn="just"/>
            <a:r>
              <a:rPr lang="tr-TR" sz="2400" b="1" i="1">
                <a:solidFill>
                  <a:schemeClr val="tx1"/>
                </a:solidFill>
                <a:latin typeface="Comic Sans MS" pitchFamily="66" charset="0"/>
              </a:rPr>
              <a:t>8. KURAL : Öğrenme Amaçlı </a:t>
            </a:r>
          </a:p>
          <a:p>
            <a:pPr algn="just"/>
            <a:r>
              <a:rPr lang="tr-TR" sz="2400" b="1" i="1">
                <a:solidFill>
                  <a:schemeClr val="tx1"/>
                </a:solidFill>
                <a:latin typeface="Comic Sans MS" pitchFamily="66" charset="0"/>
              </a:rPr>
              <a:t>Çalışın :</a:t>
            </a:r>
          </a:p>
        </p:txBody>
      </p:sp>
      <p:pic>
        <p:nvPicPr>
          <p:cNvPr id="7" name="6 Resim" descr="ogrenme_guclugu.jpg"/>
          <p:cNvPicPr>
            <a:picLocks noChangeAspect="1"/>
          </p:cNvPicPr>
          <p:nvPr/>
        </p:nvPicPr>
        <p:blipFill>
          <a:blip r:embed="rId4" cstate="print"/>
          <a:stretch>
            <a:fillRect/>
          </a:stretch>
        </p:blipFill>
        <p:spPr>
          <a:xfrm>
            <a:off x="4932040" y="2132856"/>
            <a:ext cx="3528392" cy="352839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a:xfrm>
            <a:off x="0" y="765175"/>
            <a:ext cx="5435600" cy="4679950"/>
          </a:xfrm>
        </p:spPr>
        <p:txBody>
          <a:bodyPr>
            <a:normAutofit lnSpcReduction="10000"/>
          </a:bodyPr>
          <a:lstStyle/>
          <a:p>
            <a:pPr>
              <a:buFont typeface="Times New Roman" pitchFamily="18" charset="0"/>
              <a:buNone/>
            </a:pPr>
            <a:r>
              <a:rPr lang="tr-TR" sz="2200" b="1" smtClean="0">
                <a:latin typeface="Comic Sans MS" pitchFamily="66" charset="0"/>
              </a:rPr>
              <a:t> </a:t>
            </a:r>
            <a:endParaRPr lang="tr-TR" sz="2200" smtClean="0">
              <a:latin typeface="Comic Sans MS" pitchFamily="66" charset="0"/>
            </a:endParaRPr>
          </a:p>
          <a:p>
            <a:pPr>
              <a:buFont typeface="Times New Roman" pitchFamily="18" charset="0"/>
              <a:buNone/>
            </a:pPr>
            <a:r>
              <a:rPr lang="tr-TR" sz="2200" b="1" smtClean="0">
                <a:latin typeface="Comic Sans MS" pitchFamily="66" charset="0"/>
              </a:rPr>
              <a:t>9. ÇALIŞMA ORTAMININ DÜZENLENMESİ</a:t>
            </a:r>
            <a:endParaRPr lang="tr-TR" sz="2200" smtClean="0">
              <a:latin typeface="Comic Sans MS" pitchFamily="66" charset="0"/>
            </a:endParaRPr>
          </a:p>
          <a:p>
            <a:pPr>
              <a:buFont typeface="Times New Roman" pitchFamily="18" charset="0"/>
              <a:buBlip>
                <a:blip r:embed="rId2"/>
              </a:buBlip>
            </a:pPr>
            <a:r>
              <a:rPr lang="tr-TR" sz="2200" smtClean="0">
                <a:latin typeface="Comic Sans MS" pitchFamily="66" charset="0"/>
              </a:rPr>
              <a:t> </a:t>
            </a:r>
            <a:r>
              <a:rPr lang="tr-TR" sz="2000" smtClean="0">
                <a:latin typeface="Comic Sans MS" pitchFamily="66" charset="0"/>
              </a:rPr>
              <a:t>Çalışma odası iyi havalandırılmış olmalı </a:t>
            </a:r>
          </a:p>
          <a:p>
            <a:pPr>
              <a:buFont typeface="Times New Roman" pitchFamily="18" charset="0"/>
              <a:buNone/>
            </a:pPr>
            <a:r>
              <a:rPr lang="tr-TR" sz="2000" smtClean="0">
                <a:latin typeface="Comic Sans MS" pitchFamily="66" charset="0"/>
              </a:rPr>
              <a:t>ve uygun bir ısıya sahip olmalı</a:t>
            </a:r>
          </a:p>
          <a:p>
            <a:pPr>
              <a:buFont typeface="Times New Roman" pitchFamily="18" charset="0"/>
              <a:buBlip>
                <a:blip r:embed="rId2"/>
              </a:buBlip>
            </a:pPr>
            <a:r>
              <a:rPr lang="tr-TR" sz="2000" smtClean="0">
                <a:latin typeface="Comic Sans MS" pitchFamily="66" charset="0"/>
              </a:rPr>
              <a:t>Çalışma masasının etrafında dikkati dağıtacak resimler, posterler olmamalı</a:t>
            </a:r>
          </a:p>
          <a:p>
            <a:pPr>
              <a:buFont typeface="Times New Roman" pitchFamily="18" charset="0"/>
              <a:buBlip>
                <a:blip r:embed="rId2"/>
              </a:buBlip>
            </a:pPr>
            <a:r>
              <a:rPr lang="tr-TR" sz="2000" smtClean="0">
                <a:latin typeface="Comic Sans MS" pitchFamily="66" charset="0"/>
              </a:rPr>
              <a:t>Çalışma odası sakin ve gürültüsüz olmalı</a:t>
            </a:r>
          </a:p>
          <a:p>
            <a:pPr>
              <a:buFont typeface="Times New Roman" pitchFamily="18" charset="0"/>
              <a:buBlip>
                <a:blip r:embed="rId2"/>
              </a:buBlip>
            </a:pPr>
            <a:r>
              <a:rPr lang="tr-TR" sz="2000" smtClean="0">
                <a:latin typeface="Comic Sans MS" pitchFamily="66" charset="0"/>
              </a:rPr>
              <a:t>Sadece masada ders çalışılmalı</a:t>
            </a:r>
          </a:p>
          <a:p>
            <a:pPr>
              <a:buFont typeface="Times New Roman" pitchFamily="18" charset="0"/>
              <a:buBlip>
                <a:blip r:embed="rId2"/>
              </a:buBlip>
            </a:pPr>
            <a:r>
              <a:rPr lang="tr-TR" sz="2000" smtClean="0">
                <a:latin typeface="Comic Sans MS" pitchFamily="66" charset="0"/>
              </a:rPr>
              <a:t>Öğrencinin çalışması için bağımsız bir odası yoksa evin bir köşesi çalışma için ayrılmalı</a:t>
            </a:r>
          </a:p>
          <a:p>
            <a:pPr>
              <a:buFont typeface="Times New Roman" pitchFamily="18" charset="0"/>
              <a:buBlip>
                <a:blip r:embed="rId2"/>
              </a:buBlip>
            </a:pPr>
            <a:r>
              <a:rPr lang="tr-TR" sz="2000" smtClean="0">
                <a:latin typeface="Comic Sans MS" pitchFamily="66" charset="0"/>
              </a:rPr>
              <a:t>Masanın üzerinde sadece çalışmanın malzemeleri bulunmalı!</a:t>
            </a:r>
          </a:p>
          <a:p>
            <a:pPr>
              <a:buFont typeface="Times New Roman" pitchFamily="18" charset="0"/>
              <a:buNone/>
            </a:pPr>
            <a:endParaRPr lang="tr-TR" sz="2200" smtClean="0">
              <a:latin typeface="Comic Sans MS" pitchFamily="66" charset="0"/>
            </a:endParaRPr>
          </a:p>
        </p:txBody>
      </p:sp>
      <p:sp>
        <p:nvSpPr>
          <p:cNvPr id="29700" name="3 Slayt Numarası Yer Tutucusu"/>
          <p:cNvSpPr>
            <a:spLocks noGrp="1"/>
          </p:cNvSpPr>
          <p:nvPr>
            <p:ph type="sldNum" sz="quarter" idx="11"/>
          </p:nvPr>
        </p:nvSpPr>
        <p:spPr/>
        <p:txBody>
          <a:bodyPr/>
          <a:lstStyle/>
          <a:p>
            <a:pPr>
              <a:buFont typeface="Times New Roman" pitchFamily="18" charset="0"/>
              <a:buNone/>
              <a:defRPr/>
            </a:pPr>
            <a:fld id="{7F4CB5FC-F0FA-4152-B1B3-48D866FB423D}" type="slidenum">
              <a:rPr lang="tr-TR" smtClean="0"/>
              <a:pPr>
                <a:buFont typeface="Times New Roman" pitchFamily="18" charset="0"/>
                <a:buNone/>
                <a:defRPr/>
              </a:pPr>
              <a:t>16</a:t>
            </a:fld>
            <a:endParaRPr lang="tr-TR" smtClean="0"/>
          </a:p>
        </p:txBody>
      </p:sp>
      <p:pic>
        <p:nvPicPr>
          <p:cNvPr id="5" name="4 Resim" descr="arsivimage.aspx.jpg"/>
          <p:cNvPicPr>
            <a:picLocks noChangeAspect="1"/>
          </p:cNvPicPr>
          <p:nvPr/>
        </p:nvPicPr>
        <p:blipFill>
          <a:blip r:embed="rId3" cstate="print"/>
          <a:stretch>
            <a:fillRect/>
          </a:stretch>
        </p:blipFill>
        <p:spPr>
          <a:xfrm>
            <a:off x="5255568" y="1988840"/>
            <a:ext cx="3888432" cy="3240360"/>
          </a:xfrm>
          <a:prstGeom prst="rect">
            <a:avLst/>
          </a:prstGeom>
          <a:ln>
            <a:noFill/>
          </a:ln>
          <a:effectLst>
            <a:softEdge rad="112500"/>
          </a:effectLst>
        </p:spPr>
      </p:pic>
      <p:cxnSp>
        <p:nvCxnSpPr>
          <p:cNvPr id="20486" name="9 Düz Bağlayıcı"/>
          <p:cNvCxnSpPr>
            <a:cxnSpLocks noChangeShapeType="1"/>
          </p:cNvCxnSpPr>
          <p:nvPr/>
        </p:nvCxnSpPr>
        <p:spPr bwMode="auto">
          <a:xfrm flipV="1">
            <a:off x="5435600" y="2205038"/>
            <a:ext cx="3529013" cy="2736850"/>
          </a:xfrm>
          <a:prstGeom prst="line">
            <a:avLst/>
          </a:prstGeom>
          <a:noFill/>
          <a:ln w="130175" algn="ctr">
            <a:solidFill>
              <a:srgbClr val="FF0000"/>
            </a:solidFill>
            <a:round/>
            <a:headEnd/>
            <a:tailEnd/>
          </a:ln>
        </p:spPr>
      </p:cxnSp>
      <p:cxnSp>
        <p:nvCxnSpPr>
          <p:cNvPr id="20487" name="8 Düz Bağlayıcı"/>
          <p:cNvCxnSpPr>
            <a:cxnSpLocks noChangeShapeType="1"/>
          </p:cNvCxnSpPr>
          <p:nvPr/>
        </p:nvCxnSpPr>
        <p:spPr bwMode="auto">
          <a:xfrm>
            <a:off x="5508625" y="2133600"/>
            <a:ext cx="3382963" cy="2951163"/>
          </a:xfrm>
          <a:prstGeom prst="line">
            <a:avLst/>
          </a:prstGeom>
          <a:noFill/>
          <a:ln w="1301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11188" y="2492375"/>
            <a:ext cx="8228012" cy="1568450"/>
          </a:xfrm>
        </p:spPr>
        <p:txBody>
          <a:bodyPr/>
          <a:lstStyle/>
          <a:p>
            <a:pPr algn="ctr"/>
            <a:r>
              <a:rPr lang="tr-TR" sz="8000" smtClean="0">
                <a:solidFill>
                  <a:srgbClr val="FF0000"/>
                </a:solidFill>
                <a:latin typeface="Comic Sans MS" pitchFamily="66" charset="0"/>
              </a:rPr>
              <a:t>ZAMAN….</a:t>
            </a:r>
          </a:p>
        </p:txBody>
      </p:sp>
      <p:sp>
        <p:nvSpPr>
          <p:cNvPr id="30724" name="3 Slayt Numarası Yer Tutucusu"/>
          <p:cNvSpPr>
            <a:spLocks noGrp="1"/>
          </p:cNvSpPr>
          <p:nvPr>
            <p:ph type="sldNum" sz="quarter" idx="11"/>
          </p:nvPr>
        </p:nvSpPr>
        <p:spPr/>
        <p:txBody>
          <a:bodyPr/>
          <a:lstStyle/>
          <a:p>
            <a:pPr>
              <a:buFont typeface="Times New Roman" pitchFamily="18" charset="0"/>
              <a:buNone/>
              <a:defRPr/>
            </a:pPr>
            <a:fld id="{4660EC2B-ABF5-4822-AFC9-4985DEFD2002}" type="slidenum">
              <a:rPr lang="tr-TR" smtClean="0"/>
              <a:pPr>
                <a:buFont typeface="Times New Roman" pitchFamily="18" charset="0"/>
                <a:buNone/>
                <a:defRPr/>
              </a:pPr>
              <a:t>17</a:t>
            </a:fld>
            <a:endParaRPr lang="tr-TR"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23850" y="549275"/>
            <a:ext cx="8228013" cy="1568450"/>
          </a:xfrm>
        </p:spPr>
        <p:txBody>
          <a:bodyPr/>
          <a:lstStyle/>
          <a:p>
            <a:pPr algn="ctr"/>
            <a:r>
              <a:rPr lang="tr-TR" sz="8000" smtClean="0">
                <a:solidFill>
                  <a:srgbClr val="FF0000"/>
                </a:solidFill>
                <a:latin typeface="Comic Sans MS" pitchFamily="66" charset="0"/>
              </a:rPr>
              <a:t>ZAMANIM YOK!</a:t>
            </a:r>
          </a:p>
        </p:txBody>
      </p:sp>
      <p:pic>
        <p:nvPicPr>
          <p:cNvPr id="5" name="4 İçerik Yer Tutucusu" descr="one-minute-400x400.jpg"/>
          <p:cNvPicPr>
            <a:picLocks noGrp="1" noChangeAspect="1"/>
          </p:cNvPicPr>
          <p:nvPr>
            <p:ph idx="1"/>
          </p:nvPr>
        </p:nvPicPr>
        <p:blipFill>
          <a:blip r:embed="rId3"/>
          <a:stretch>
            <a:fillRect/>
          </a:stretch>
        </p:blipFill>
        <p:spPr>
          <a:xfrm>
            <a:off x="2741613" y="2300288"/>
            <a:ext cx="3657600" cy="3657600"/>
          </a:xfrm>
          <a:effectLst>
            <a:outerShdw blurRad="292100" dist="139700" dir="2700000" algn="tl" rotWithShape="0">
              <a:srgbClr val="333333">
                <a:alpha val="65000"/>
              </a:srgbClr>
            </a:outerShdw>
          </a:effectLst>
        </p:spPr>
      </p:pic>
      <p:sp>
        <p:nvSpPr>
          <p:cNvPr id="31749" name="5 Slayt Numarası Yer Tutucusu"/>
          <p:cNvSpPr>
            <a:spLocks noGrp="1"/>
          </p:cNvSpPr>
          <p:nvPr>
            <p:ph type="sldNum" sz="quarter" idx="11"/>
          </p:nvPr>
        </p:nvSpPr>
        <p:spPr/>
        <p:txBody>
          <a:bodyPr/>
          <a:lstStyle/>
          <a:p>
            <a:pPr>
              <a:buFont typeface="Times New Roman" pitchFamily="18" charset="0"/>
              <a:buNone/>
              <a:defRPr/>
            </a:pPr>
            <a:fld id="{3594090D-69D8-4487-A66E-E26C86ED7686}" type="slidenum">
              <a:rPr lang="tr-TR" smtClean="0"/>
              <a:pPr>
                <a:buFont typeface="Times New Roman" pitchFamily="18" charset="0"/>
                <a:buNone/>
                <a:defRPr/>
              </a:pPr>
              <a:t>18</a:t>
            </a:fld>
            <a:endParaRPr lang="tr-TR"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23850" y="1125538"/>
            <a:ext cx="8280400" cy="576262"/>
          </a:xfrm>
          <a:prstGeom prst="rect">
            <a:avLst/>
          </a:prstGeom>
          <a:noFill/>
          <a:ln w="9525">
            <a:noFill/>
            <a:round/>
            <a:headEnd/>
            <a:tailEnd/>
          </a:ln>
        </p:spPr>
        <p:txBody>
          <a:bodyPr/>
          <a:lstStyle/>
          <a:p>
            <a:pPr marL="339725" indent="-339725">
              <a:spcBef>
                <a:spcPts val="650"/>
              </a:spcBef>
              <a:buClr>
                <a:srgbClr val="C32D2E"/>
              </a:buClr>
              <a:buSzPct val="95000"/>
              <a:tabLst>
                <a:tab pos="979488" algn="l"/>
                <a:tab pos="1893888" algn="l"/>
                <a:tab pos="2808288" algn="l"/>
                <a:tab pos="3722688" algn="l"/>
                <a:tab pos="4637088" algn="l"/>
                <a:tab pos="5551488" algn="l"/>
                <a:tab pos="6465888" algn="l"/>
                <a:tab pos="7380288" algn="l"/>
                <a:tab pos="8294688" algn="l"/>
                <a:tab pos="9209088" algn="l"/>
                <a:tab pos="10123488" algn="l"/>
              </a:tabLst>
            </a:pPr>
            <a:r>
              <a:rPr lang="tr-TR" sz="4500">
                <a:solidFill>
                  <a:srgbClr val="FF0000"/>
                </a:solidFill>
                <a:latin typeface="Comic Sans MS" pitchFamily="66" charset="0"/>
              </a:rPr>
              <a:t>Dünyayı değiştiren bu insanların da günü 24 saatti… </a:t>
            </a:r>
          </a:p>
        </p:txBody>
      </p:sp>
      <p:sp>
        <p:nvSpPr>
          <p:cNvPr id="23555" name="Text Box 3"/>
          <p:cNvSpPr txBox="1">
            <a:spLocks noChangeArrowheads="1"/>
          </p:cNvSpPr>
          <p:nvPr/>
        </p:nvSpPr>
        <p:spPr bwMode="auto">
          <a:xfrm>
            <a:off x="2667000" y="6356350"/>
            <a:ext cx="3352800" cy="365125"/>
          </a:xfrm>
          <a:prstGeom prst="rect">
            <a:avLst/>
          </a:prstGeom>
          <a:noFill/>
          <a:ln w="9525">
            <a:noFill/>
            <a:round/>
            <a:headEnd/>
            <a:tailEnd/>
          </a:ln>
        </p:spPr>
        <p:txBody>
          <a:bodyPr lIns="0" tIns="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200" dirty="0">
              <a:solidFill>
                <a:srgbClr val="4B251A"/>
              </a:solidFill>
            </a:endParaRPr>
          </a:p>
        </p:txBody>
      </p:sp>
      <p:sp>
        <p:nvSpPr>
          <p:cNvPr id="23556" name="Text Box 4"/>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A52E42F-4715-4F5B-979A-62F45A5D2577}" type="slidenum">
              <a:rPr lang="tr-TR" sz="1200">
                <a:solidFill>
                  <a:srgbClr val="4B251A"/>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tr-TR" sz="1200">
              <a:solidFill>
                <a:srgbClr val="4B251A"/>
              </a:solidFill>
            </a:endParaRPr>
          </a:p>
        </p:txBody>
      </p:sp>
      <p:pic>
        <p:nvPicPr>
          <p:cNvPr id="7" name="6 Resim" descr="ataturk14vh7.jpg"/>
          <p:cNvPicPr>
            <a:picLocks noChangeAspect="1"/>
          </p:cNvPicPr>
          <p:nvPr/>
        </p:nvPicPr>
        <p:blipFill>
          <a:blip r:embed="rId3" cstate="print"/>
          <a:stretch>
            <a:fillRect/>
          </a:stretch>
        </p:blipFill>
        <p:spPr>
          <a:xfrm>
            <a:off x="0" y="2956024"/>
            <a:ext cx="2483768" cy="3308379"/>
          </a:xfrm>
          <a:prstGeom prst="rect">
            <a:avLst/>
          </a:prstGeom>
          <a:ln>
            <a:noFill/>
          </a:ln>
          <a:effectLst>
            <a:softEdge rad="112500"/>
          </a:effectLst>
        </p:spPr>
      </p:pic>
      <p:pic>
        <p:nvPicPr>
          <p:cNvPr id="8" name="7 Resim" descr="AlbertEinstein.jpg"/>
          <p:cNvPicPr>
            <a:picLocks noChangeAspect="1"/>
          </p:cNvPicPr>
          <p:nvPr/>
        </p:nvPicPr>
        <p:blipFill>
          <a:blip r:embed="rId4" cstate="print"/>
          <a:stretch>
            <a:fillRect/>
          </a:stretch>
        </p:blipFill>
        <p:spPr>
          <a:xfrm>
            <a:off x="2411760" y="3501008"/>
            <a:ext cx="2273075" cy="2744073"/>
          </a:xfrm>
          <a:prstGeom prst="rect">
            <a:avLst/>
          </a:prstGeom>
          <a:ln>
            <a:noFill/>
          </a:ln>
          <a:effectLst>
            <a:softEdge rad="112500"/>
          </a:effectLst>
        </p:spPr>
      </p:pic>
      <p:pic>
        <p:nvPicPr>
          <p:cNvPr id="9" name="8 Resim" descr="mariecurie.jpg"/>
          <p:cNvPicPr>
            <a:picLocks noChangeAspect="1"/>
          </p:cNvPicPr>
          <p:nvPr/>
        </p:nvPicPr>
        <p:blipFill>
          <a:blip r:embed="rId5" cstate="print"/>
          <a:stretch>
            <a:fillRect/>
          </a:stretch>
        </p:blipFill>
        <p:spPr>
          <a:xfrm>
            <a:off x="4572000" y="3284984"/>
            <a:ext cx="1873250" cy="2857500"/>
          </a:xfrm>
          <a:prstGeom prst="rect">
            <a:avLst/>
          </a:prstGeom>
          <a:ln>
            <a:noFill/>
          </a:ln>
          <a:effectLst>
            <a:softEdge rad="112500"/>
          </a:effectLst>
        </p:spPr>
      </p:pic>
      <p:pic>
        <p:nvPicPr>
          <p:cNvPr id="10" name="9 Resim" descr="images.jpg"/>
          <p:cNvPicPr>
            <a:picLocks noChangeAspect="1"/>
          </p:cNvPicPr>
          <p:nvPr/>
        </p:nvPicPr>
        <p:blipFill>
          <a:blip r:embed="rId6" cstate="print"/>
          <a:stretch>
            <a:fillRect/>
          </a:stretch>
        </p:blipFill>
        <p:spPr>
          <a:xfrm>
            <a:off x="6372200" y="3030014"/>
            <a:ext cx="2376264" cy="2914727"/>
          </a:xfrm>
          <a:prstGeom prst="rect">
            <a:avLst/>
          </a:prstGeom>
          <a:ln>
            <a:noFill/>
          </a:ln>
          <a:effectLst>
            <a:softEdge rad="112500"/>
          </a:effectLst>
        </p:spPr>
      </p:pic>
      <p:sp>
        <p:nvSpPr>
          <p:cNvPr id="32778" name="10 Slayt Numarası Yer Tutucusu"/>
          <p:cNvSpPr>
            <a:spLocks noGrp="1"/>
          </p:cNvSpPr>
          <p:nvPr>
            <p:ph type="sldNum" sz="quarter" idx="11"/>
          </p:nvPr>
        </p:nvSpPr>
        <p:spPr/>
        <p:txBody>
          <a:bodyPr/>
          <a:lstStyle/>
          <a:p>
            <a:pPr>
              <a:buFont typeface="Times New Roman" pitchFamily="18" charset="0"/>
              <a:buNone/>
              <a:defRPr/>
            </a:pPr>
            <a:fld id="{4BC8C747-48A6-439B-9215-5603208F2232}" type="slidenum">
              <a:rPr lang="tr-TR" smtClean="0"/>
              <a:pPr>
                <a:buFont typeface="Times New Roman" pitchFamily="18" charset="0"/>
                <a:buNone/>
                <a:defRPr/>
              </a:pPr>
              <a:t>19</a:t>
            </a:fld>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9154"/>
                                        </p:tgtEl>
                                        <p:attrNameLst>
                                          <p:attrName>style.visibility</p:attrName>
                                        </p:attrNameLst>
                                      </p:cBhvr>
                                      <p:to>
                                        <p:strVal val="visible"/>
                                      </p:to>
                                    </p:set>
                                    <p:animEffect transition="in" filter="diamond(in)">
                                      <p:cBhvr>
                                        <p:cTn id="31"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İçerik Yer Tutucusu"/>
          <p:cNvSpPr>
            <a:spLocks noGrp="1"/>
          </p:cNvSpPr>
          <p:nvPr>
            <p:ph idx="1"/>
          </p:nvPr>
        </p:nvSpPr>
        <p:spPr>
          <a:xfrm>
            <a:off x="684213" y="1557338"/>
            <a:ext cx="8228012" cy="4027487"/>
          </a:xfrm>
        </p:spPr>
        <p:txBody>
          <a:bodyPr/>
          <a:lstStyle/>
          <a:p>
            <a:pPr>
              <a:buFont typeface="Times New Roman" pitchFamily="18" charset="0"/>
              <a:buBlip>
                <a:blip r:embed="rId3"/>
              </a:buBlip>
            </a:pPr>
            <a:r>
              <a:rPr lang="tr-TR" sz="3300" smtClean="0">
                <a:latin typeface="Comic Sans MS" pitchFamily="66" charset="0"/>
              </a:rPr>
              <a:t>Hafızayı güçlendirmek…</a:t>
            </a:r>
          </a:p>
          <a:p>
            <a:pPr>
              <a:buFont typeface="Times New Roman" pitchFamily="18" charset="0"/>
              <a:buBlip>
                <a:blip r:embed="rId3"/>
              </a:buBlip>
            </a:pPr>
            <a:r>
              <a:rPr lang="tr-TR" sz="3300" smtClean="0">
                <a:latin typeface="Comic Sans MS" pitchFamily="66" charset="0"/>
              </a:rPr>
              <a:t>Erteleme Tablosu</a:t>
            </a:r>
          </a:p>
          <a:p>
            <a:pPr>
              <a:buFont typeface="Times New Roman" pitchFamily="18" charset="0"/>
              <a:buBlip>
                <a:blip r:embed="rId3"/>
              </a:buBlip>
            </a:pPr>
            <a:r>
              <a:rPr lang="tr-TR" sz="3300" smtClean="0">
                <a:latin typeface="Comic Sans MS" pitchFamily="66" charset="0"/>
              </a:rPr>
              <a:t>Hedef belirleme</a:t>
            </a:r>
          </a:p>
          <a:p>
            <a:pPr>
              <a:buFont typeface="Times New Roman" pitchFamily="18" charset="0"/>
              <a:buBlip>
                <a:blip r:embed="rId3"/>
              </a:buBlip>
            </a:pPr>
            <a:r>
              <a:rPr lang="tr-TR" sz="3300" smtClean="0">
                <a:latin typeface="Comic Sans MS" pitchFamily="66" charset="0"/>
              </a:rPr>
              <a:t>Verimli Ders Çalışmak İçin…</a:t>
            </a:r>
          </a:p>
          <a:p>
            <a:pPr>
              <a:buFont typeface="Times New Roman" pitchFamily="18" charset="0"/>
              <a:buBlip>
                <a:blip r:embed="rId3"/>
              </a:buBlip>
            </a:pPr>
            <a:r>
              <a:rPr lang="tr-TR" sz="3300" smtClean="0">
                <a:latin typeface="Comic Sans MS" pitchFamily="66" charset="0"/>
              </a:rPr>
              <a:t>Zaman Haydutları</a:t>
            </a:r>
          </a:p>
          <a:p>
            <a:pPr>
              <a:buFont typeface="Times New Roman" pitchFamily="18" charset="0"/>
              <a:buBlip>
                <a:blip r:embed="rId3"/>
              </a:buBlip>
            </a:pPr>
            <a:r>
              <a:rPr lang="tr-TR" sz="3300" smtClean="0">
                <a:latin typeface="Comic Sans MS" pitchFamily="66" charset="0"/>
              </a:rPr>
              <a:t>Zaman Yönetimi</a:t>
            </a:r>
          </a:p>
          <a:p>
            <a:pPr>
              <a:buFont typeface="Times New Roman" pitchFamily="18" charset="0"/>
              <a:buNone/>
            </a:pPr>
            <a:endParaRPr lang="tr-TR" sz="3300" smtClean="0">
              <a:latin typeface="Comic Sans MS" pitchFamily="66" charset="0"/>
            </a:endParaRPr>
          </a:p>
          <a:p>
            <a:pPr>
              <a:buFont typeface="Times New Roman" pitchFamily="18" charset="0"/>
              <a:buBlip>
                <a:blip r:embed="rId3"/>
              </a:buBlip>
            </a:pPr>
            <a:endParaRPr lang="tr-TR" sz="3300" smtClean="0">
              <a:latin typeface="Comic Sans MS" pitchFamily="66" charset="0"/>
            </a:endParaRPr>
          </a:p>
        </p:txBody>
      </p:sp>
      <p:sp>
        <p:nvSpPr>
          <p:cNvPr id="6148" name="3 Slayt Numarası Yer Tutucusu"/>
          <p:cNvSpPr>
            <a:spLocks noGrp="1"/>
          </p:cNvSpPr>
          <p:nvPr>
            <p:ph type="sldNum" sz="quarter" idx="11"/>
          </p:nvPr>
        </p:nvSpPr>
        <p:spPr/>
        <p:txBody>
          <a:bodyPr/>
          <a:lstStyle/>
          <a:p>
            <a:pPr>
              <a:buFont typeface="Times New Roman" pitchFamily="18" charset="0"/>
              <a:buNone/>
              <a:defRPr/>
            </a:pPr>
            <a:fld id="{430C631B-8963-4258-BAC7-DBB4C30825D2}" type="slidenum">
              <a:rPr lang="tr-TR" smtClean="0">
                <a:latin typeface="Times New Roman" pitchFamily="18" charset="0"/>
              </a:rPr>
              <a:pPr>
                <a:buFont typeface="Times New Roman" pitchFamily="18" charset="0"/>
                <a:buNone/>
                <a:defRPr/>
              </a:pPr>
              <a:t>2</a:t>
            </a:fld>
            <a:endParaRPr lang="tr-TR"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Başlık"/>
          <p:cNvSpPr>
            <a:spLocks noGrp="1"/>
          </p:cNvSpPr>
          <p:nvPr>
            <p:ph type="title"/>
          </p:nvPr>
        </p:nvSpPr>
        <p:spPr/>
        <p:txBody>
          <a:bodyPr>
            <a:normAutofit fontScale="90000"/>
          </a:bodyPr>
          <a:lstStyle/>
          <a:p>
            <a:r>
              <a:rPr lang="tr-TR" sz="7000" smtClean="0">
                <a:solidFill>
                  <a:srgbClr val="FF0000"/>
                </a:solidFill>
                <a:latin typeface="Comic Sans MS" pitchFamily="66" charset="0"/>
              </a:rPr>
              <a:t>Ne yapılamaz?</a:t>
            </a:r>
          </a:p>
        </p:txBody>
      </p:sp>
      <p:sp>
        <p:nvSpPr>
          <p:cNvPr id="24579" name="3 İçerik Yer Tutucusu"/>
          <p:cNvSpPr>
            <a:spLocks noGrp="1"/>
          </p:cNvSpPr>
          <p:nvPr>
            <p:ph idx="1"/>
          </p:nvPr>
        </p:nvSpPr>
        <p:spPr>
          <a:xfrm>
            <a:off x="457200" y="2420938"/>
            <a:ext cx="8228013" cy="3902075"/>
          </a:xfrm>
        </p:spPr>
        <p:txBody>
          <a:bodyPr/>
          <a:lstStyle/>
          <a:p>
            <a:pPr>
              <a:buFont typeface="Times New Roman" pitchFamily="18" charset="0"/>
              <a:buBlip>
                <a:blip r:embed="rId3"/>
              </a:buBlip>
            </a:pPr>
            <a:r>
              <a:rPr lang="tr-TR" sz="5000" smtClean="0">
                <a:latin typeface="Comic Sans MS" pitchFamily="66" charset="0"/>
              </a:rPr>
              <a:t>Biriktirilemez…</a:t>
            </a:r>
          </a:p>
          <a:p>
            <a:pPr>
              <a:buFont typeface="Times New Roman" pitchFamily="18" charset="0"/>
              <a:buBlip>
                <a:blip r:embed="rId3"/>
              </a:buBlip>
            </a:pPr>
            <a:r>
              <a:rPr lang="tr-TR" sz="5000" smtClean="0">
                <a:latin typeface="Comic Sans MS" pitchFamily="66" charset="0"/>
              </a:rPr>
              <a:t>Ödünç alınamaz…</a:t>
            </a:r>
          </a:p>
          <a:p>
            <a:pPr>
              <a:buFont typeface="Times New Roman" pitchFamily="18" charset="0"/>
              <a:buBlip>
                <a:blip r:embed="rId3"/>
              </a:buBlip>
            </a:pPr>
            <a:r>
              <a:rPr lang="tr-TR" sz="5000" smtClean="0">
                <a:latin typeface="Comic Sans MS" pitchFamily="66" charset="0"/>
              </a:rPr>
              <a:t>Çalınamaz…</a:t>
            </a:r>
          </a:p>
          <a:p>
            <a:pPr>
              <a:buFont typeface="Times New Roman" pitchFamily="18" charset="0"/>
              <a:buBlip>
                <a:blip r:embed="rId3"/>
              </a:buBlip>
            </a:pPr>
            <a:r>
              <a:rPr lang="tr-TR" sz="5000" smtClean="0">
                <a:latin typeface="Comic Sans MS" pitchFamily="66" charset="0"/>
              </a:rPr>
              <a:t>Değiştirilemez…</a:t>
            </a:r>
          </a:p>
          <a:p>
            <a:pPr>
              <a:buFont typeface="Times New Roman" pitchFamily="18" charset="0"/>
              <a:buBlip>
                <a:blip r:embed="rId3"/>
              </a:buBlip>
            </a:pPr>
            <a:endParaRPr lang="tr-TR" sz="5000" smtClean="0">
              <a:latin typeface="Comic Sans MS" pitchFamily="66" charset="0"/>
            </a:endParaRPr>
          </a:p>
        </p:txBody>
      </p:sp>
      <p:sp>
        <p:nvSpPr>
          <p:cNvPr id="33797" name="4 Slayt Numarası Yer Tutucusu"/>
          <p:cNvSpPr>
            <a:spLocks noGrp="1"/>
          </p:cNvSpPr>
          <p:nvPr>
            <p:ph type="sldNum" sz="quarter" idx="11"/>
          </p:nvPr>
        </p:nvSpPr>
        <p:spPr/>
        <p:txBody>
          <a:bodyPr/>
          <a:lstStyle/>
          <a:p>
            <a:pPr>
              <a:buFont typeface="Times New Roman" pitchFamily="18" charset="0"/>
              <a:buNone/>
              <a:defRPr/>
            </a:pPr>
            <a:fld id="{B242A5E9-EAB1-4105-B59B-C19DDDA3A965}" type="slidenum">
              <a:rPr lang="tr-TR" smtClean="0"/>
              <a:pPr>
                <a:buFont typeface="Times New Roman" pitchFamily="18" charset="0"/>
                <a:buNone/>
                <a:defRPr/>
              </a:pPr>
              <a:t>20</a:t>
            </a:fld>
            <a:endParaRPr lang="tr-TR"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39750" y="692150"/>
            <a:ext cx="8228013" cy="730250"/>
          </a:xfrm>
        </p:spPr>
        <p:txBody>
          <a:bodyPr>
            <a:normAutofit fontScale="90000"/>
          </a:bodyPr>
          <a:lstStyle/>
          <a:p>
            <a:r>
              <a:rPr lang="tr-TR" smtClean="0">
                <a:solidFill>
                  <a:srgbClr val="FF0000"/>
                </a:solidFill>
                <a:latin typeface="Comic Sans MS" pitchFamily="66" charset="0"/>
              </a:rPr>
              <a:t>72 yıl yaşayan bir insan…</a:t>
            </a:r>
          </a:p>
        </p:txBody>
      </p:sp>
      <p:sp>
        <p:nvSpPr>
          <p:cNvPr id="25603" name="2 İçerik Yer Tutucusu"/>
          <p:cNvSpPr>
            <a:spLocks noGrp="1"/>
          </p:cNvSpPr>
          <p:nvPr>
            <p:ph idx="1"/>
          </p:nvPr>
        </p:nvSpPr>
        <p:spPr>
          <a:xfrm>
            <a:off x="250825" y="1484313"/>
            <a:ext cx="8228013" cy="4824412"/>
          </a:xfrm>
        </p:spPr>
        <p:txBody>
          <a:bodyPr/>
          <a:lstStyle/>
          <a:p>
            <a:pPr>
              <a:buFont typeface="Times New Roman" pitchFamily="18" charset="0"/>
              <a:buBlip>
                <a:blip r:embed="rId2"/>
              </a:buBlip>
            </a:pPr>
            <a:r>
              <a:rPr lang="tr-TR" sz="2200" b="1" smtClean="0">
                <a:latin typeface="Comic Sans MS" pitchFamily="66" charset="0"/>
              </a:rPr>
              <a:t>21 yıl uyuyarak</a:t>
            </a:r>
          </a:p>
          <a:p>
            <a:pPr>
              <a:buFont typeface="Times New Roman" pitchFamily="18" charset="0"/>
              <a:buBlip>
                <a:blip r:embed="rId2"/>
              </a:buBlip>
            </a:pPr>
            <a:r>
              <a:rPr lang="tr-TR" sz="2200" smtClean="0">
                <a:latin typeface="Comic Sans MS" pitchFamily="66" charset="0"/>
              </a:rPr>
              <a:t>14 yıl çalışarak</a:t>
            </a:r>
          </a:p>
          <a:p>
            <a:pPr>
              <a:buFont typeface="Times New Roman" pitchFamily="18" charset="0"/>
              <a:buBlip>
                <a:blip r:embed="rId2"/>
              </a:buBlip>
            </a:pPr>
            <a:r>
              <a:rPr lang="tr-TR" sz="2200" b="1" smtClean="0">
                <a:latin typeface="Comic Sans MS" pitchFamily="66" charset="0"/>
              </a:rPr>
              <a:t>7 kişisel bakım faaliyetleri ile uğraşarak</a:t>
            </a:r>
          </a:p>
          <a:p>
            <a:pPr>
              <a:buFont typeface="Times New Roman" pitchFamily="18" charset="0"/>
              <a:buBlip>
                <a:blip r:embed="rId2"/>
              </a:buBlip>
            </a:pPr>
            <a:r>
              <a:rPr lang="tr-TR" sz="2200" smtClean="0">
                <a:latin typeface="Comic Sans MS" pitchFamily="66" charset="0"/>
              </a:rPr>
              <a:t>6 yıl yemek yiyerek</a:t>
            </a:r>
          </a:p>
          <a:p>
            <a:pPr>
              <a:buFont typeface="Times New Roman" pitchFamily="18" charset="0"/>
              <a:buBlip>
                <a:blip r:embed="rId2"/>
              </a:buBlip>
            </a:pPr>
            <a:r>
              <a:rPr lang="tr-TR" sz="2200" smtClean="0">
                <a:latin typeface="Comic Sans MS" pitchFamily="66" charset="0"/>
              </a:rPr>
              <a:t>6 yıl seyahat ederek</a:t>
            </a:r>
          </a:p>
          <a:p>
            <a:pPr>
              <a:buFont typeface="Times New Roman" pitchFamily="18" charset="0"/>
              <a:buBlip>
                <a:blip r:embed="rId2"/>
              </a:buBlip>
            </a:pPr>
            <a:r>
              <a:rPr lang="tr-TR" sz="2200" b="1" smtClean="0">
                <a:latin typeface="Comic Sans MS" pitchFamily="66" charset="0"/>
              </a:rPr>
              <a:t>5 yıl kuyrukta bekleyerek</a:t>
            </a:r>
          </a:p>
          <a:p>
            <a:pPr>
              <a:buFont typeface="Times New Roman" pitchFamily="18" charset="0"/>
              <a:buBlip>
                <a:blip r:embed="rId2"/>
              </a:buBlip>
            </a:pPr>
            <a:r>
              <a:rPr lang="tr-TR" sz="2200" smtClean="0">
                <a:latin typeface="Comic Sans MS" pitchFamily="66" charset="0"/>
              </a:rPr>
              <a:t>4 yıl öğrenerek</a:t>
            </a:r>
          </a:p>
          <a:p>
            <a:pPr>
              <a:buFont typeface="Times New Roman" pitchFamily="18" charset="0"/>
              <a:buBlip>
                <a:blip r:embed="rId2"/>
              </a:buBlip>
            </a:pPr>
            <a:r>
              <a:rPr lang="tr-TR" sz="2200" smtClean="0">
                <a:latin typeface="Comic Sans MS" pitchFamily="66" charset="0"/>
              </a:rPr>
              <a:t>3 yıl toplantılara katılarak</a:t>
            </a:r>
          </a:p>
          <a:p>
            <a:pPr>
              <a:buFont typeface="Times New Roman" pitchFamily="18" charset="0"/>
              <a:buBlip>
                <a:blip r:embed="rId2"/>
              </a:buBlip>
            </a:pPr>
            <a:r>
              <a:rPr lang="tr-TR" sz="2200" smtClean="0">
                <a:latin typeface="Comic Sans MS" pitchFamily="66" charset="0"/>
              </a:rPr>
              <a:t>2 yıl arayıp kendisini bulamayanları arayarak</a:t>
            </a:r>
          </a:p>
          <a:p>
            <a:pPr>
              <a:buFont typeface="Times New Roman" pitchFamily="18" charset="0"/>
              <a:buBlip>
                <a:blip r:embed="rId2"/>
              </a:buBlip>
            </a:pPr>
            <a:r>
              <a:rPr lang="tr-TR" sz="2200" smtClean="0">
                <a:latin typeface="Comic Sans MS" pitchFamily="66" charset="0"/>
              </a:rPr>
              <a:t>1 yıl kayıp eşyaları arayarak</a:t>
            </a:r>
          </a:p>
          <a:p>
            <a:pPr>
              <a:buFont typeface="Times New Roman" pitchFamily="18" charset="0"/>
              <a:buBlip>
                <a:blip r:embed="rId2"/>
              </a:buBlip>
            </a:pPr>
            <a:r>
              <a:rPr lang="tr-TR" sz="2200" smtClean="0">
                <a:latin typeface="Comic Sans MS" pitchFamily="66" charset="0"/>
              </a:rPr>
              <a:t>3 yıl diğer faaliyetleri gerçekleştirerek geçirir.</a:t>
            </a:r>
          </a:p>
        </p:txBody>
      </p:sp>
      <p:sp>
        <p:nvSpPr>
          <p:cNvPr id="34821" name="4 Slayt Numarası Yer Tutucusu"/>
          <p:cNvSpPr>
            <a:spLocks noGrp="1"/>
          </p:cNvSpPr>
          <p:nvPr>
            <p:ph type="sldNum" sz="quarter" idx="11"/>
          </p:nvPr>
        </p:nvSpPr>
        <p:spPr/>
        <p:txBody>
          <a:bodyPr/>
          <a:lstStyle/>
          <a:p>
            <a:pPr>
              <a:buFont typeface="Times New Roman" pitchFamily="18" charset="0"/>
              <a:buNone/>
              <a:defRPr/>
            </a:pPr>
            <a:fld id="{9B230500-E4F9-4383-A06E-44970BE450E4}" type="slidenum">
              <a:rPr lang="tr-TR" smtClean="0"/>
              <a:pPr>
                <a:buFont typeface="Times New Roman" pitchFamily="18" charset="0"/>
                <a:buNone/>
                <a:defRPr/>
              </a:pPr>
              <a:t>21</a:t>
            </a:fld>
            <a:endParaRPr lang="tr-TR"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1979613" y="1989138"/>
            <a:ext cx="5113337" cy="1944687"/>
          </a:xfrm>
        </p:spPr>
        <p:txBody>
          <a:bodyPr/>
          <a:lstStyle/>
          <a:p>
            <a:pPr>
              <a:buFont typeface="Times New Roman" pitchFamily="18" charset="0"/>
              <a:buNone/>
            </a:pPr>
            <a:r>
              <a:rPr lang="tr-TR" sz="8000" smtClean="0">
                <a:solidFill>
                  <a:srgbClr val="FF0000"/>
                </a:solidFill>
                <a:latin typeface="Comic Sans MS" pitchFamily="66" charset="0"/>
              </a:rPr>
              <a:t>14 yıl?</a:t>
            </a:r>
          </a:p>
        </p:txBody>
      </p:sp>
      <p:sp>
        <p:nvSpPr>
          <p:cNvPr id="35844" name="3 Slayt Numarası Yer Tutucusu"/>
          <p:cNvSpPr>
            <a:spLocks noGrp="1"/>
          </p:cNvSpPr>
          <p:nvPr>
            <p:ph type="sldNum" sz="quarter" idx="11"/>
          </p:nvPr>
        </p:nvSpPr>
        <p:spPr/>
        <p:txBody>
          <a:bodyPr/>
          <a:lstStyle/>
          <a:p>
            <a:pPr>
              <a:buFont typeface="Times New Roman" pitchFamily="18" charset="0"/>
              <a:buNone/>
              <a:defRPr/>
            </a:pPr>
            <a:fld id="{402E4DF0-3A69-478D-BE84-7471FAF42888}" type="slidenum">
              <a:rPr lang="tr-TR" smtClean="0"/>
              <a:pPr>
                <a:buFont typeface="Times New Roman" pitchFamily="18" charset="0"/>
                <a:buNone/>
                <a:defRPr/>
              </a:pPr>
              <a:t>22</a:t>
            </a:fld>
            <a:endParaRPr lang="tr-TR"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915988" y="404813"/>
            <a:ext cx="8228012" cy="1089025"/>
          </a:xfrm>
        </p:spPr>
        <p:txBody>
          <a:bodyPr/>
          <a:lstStyle/>
          <a:p>
            <a:r>
              <a:rPr lang="tr-TR" smtClean="0">
                <a:solidFill>
                  <a:srgbClr val="FF0000"/>
                </a:solidFill>
                <a:latin typeface="Comic Sans MS" pitchFamily="66" charset="0"/>
              </a:rPr>
              <a:t>Zaman Haydutları?</a:t>
            </a:r>
          </a:p>
        </p:txBody>
      </p:sp>
      <p:sp>
        <p:nvSpPr>
          <p:cNvPr id="27651" name="4 İçerik Yer Tutucusu"/>
          <p:cNvSpPr>
            <a:spLocks noGrp="1"/>
          </p:cNvSpPr>
          <p:nvPr>
            <p:ph sz="half" idx="1"/>
          </p:nvPr>
        </p:nvSpPr>
        <p:spPr>
          <a:xfrm>
            <a:off x="323850" y="2492375"/>
            <a:ext cx="2746375" cy="3830638"/>
          </a:xfrm>
        </p:spPr>
        <p:txBody>
          <a:bodyPr/>
          <a:lstStyle/>
          <a:p>
            <a:pPr marL="0" indent="0">
              <a:buFont typeface="Times New Roman" pitchFamily="18" charset="0"/>
              <a:buNone/>
            </a:pPr>
            <a:r>
              <a:rPr lang="tr-TR" sz="2200" smtClean="0">
                <a:solidFill>
                  <a:srgbClr val="FF0000"/>
                </a:solidFill>
                <a:latin typeface="Comic Sans MS" pitchFamily="66" charset="0"/>
              </a:rPr>
              <a:t>Kişisel Kaynaklı Olanlar:</a:t>
            </a:r>
          </a:p>
          <a:p>
            <a:pPr marL="0" indent="0">
              <a:buFont typeface="Times New Roman" pitchFamily="18" charset="0"/>
              <a:buBlip>
                <a:blip r:embed="rId3"/>
              </a:buBlip>
            </a:pPr>
            <a:r>
              <a:rPr lang="tr-TR" sz="2200" smtClean="0">
                <a:latin typeface="Comic Sans MS" pitchFamily="66" charset="0"/>
              </a:rPr>
              <a:t>Düzensizlik</a:t>
            </a:r>
          </a:p>
          <a:p>
            <a:pPr marL="0" indent="0">
              <a:buFont typeface="Times New Roman" pitchFamily="18" charset="0"/>
              <a:buBlip>
                <a:blip r:embed="rId3"/>
              </a:buBlip>
            </a:pPr>
            <a:r>
              <a:rPr lang="tr-TR" sz="2200" smtClean="0">
                <a:latin typeface="Comic Sans MS" pitchFamily="66" charset="0"/>
              </a:rPr>
              <a:t>Geciktirme</a:t>
            </a:r>
          </a:p>
          <a:p>
            <a:pPr marL="0" indent="0">
              <a:buFont typeface="Times New Roman" pitchFamily="18" charset="0"/>
              <a:buBlip>
                <a:blip r:embed="rId3"/>
              </a:buBlip>
            </a:pPr>
            <a:r>
              <a:rPr lang="tr-TR" sz="2200" smtClean="0">
                <a:latin typeface="Comic Sans MS" pitchFamily="66" charset="0"/>
              </a:rPr>
              <a:t>Hayır diyememek</a:t>
            </a:r>
          </a:p>
          <a:p>
            <a:pPr marL="0" indent="0">
              <a:buFont typeface="Times New Roman" pitchFamily="18" charset="0"/>
              <a:buBlip>
                <a:blip r:embed="rId3"/>
              </a:buBlip>
            </a:pPr>
            <a:r>
              <a:rPr lang="tr-TR" sz="2200" smtClean="0">
                <a:latin typeface="Comic Sans MS" pitchFamily="66" charset="0"/>
              </a:rPr>
              <a:t>Beklemeler</a:t>
            </a:r>
          </a:p>
          <a:p>
            <a:pPr marL="0" indent="0">
              <a:buFont typeface="Times New Roman" pitchFamily="18" charset="0"/>
              <a:buBlip>
                <a:blip r:embed="rId3"/>
              </a:buBlip>
            </a:pPr>
            <a:r>
              <a:rPr lang="tr-TR" sz="2200" smtClean="0">
                <a:latin typeface="Comic Sans MS" pitchFamily="66" charset="0"/>
              </a:rPr>
              <a:t>Aksaklıklar</a:t>
            </a:r>
          </a:p>
        </p:txBody>
      </p:sp>
      <p:sp>
        <p:nvSpPr>
          <p:cNvPr id="27652" name="5 İçerik Yer Tutucusu"/>
          <p:cNvSpPr>
            <a:spLocks noGrp="1"/>
          </p:cNvSpPr>
          <p:nvPr>
            <p:ph sz="half" idx="2"/>
          </p:nvPr>
        </p:nvSpPr>
        <p:spPr>
          <a:xfrm>
            <a:off x="2987675" y="2492375"/>
            <a:ext cx="2517775" cy="3811588"/>
          </a:xfrm>
        </p:spPr>
        <p:txBody>
          <a:bodyPr/>
          <a:lstStyle/>
          <a:p>
            <a:pPr marL="0" indent="0">
              <a:buFont typeface="Times New Roman" pitchFamily="18" charset="0"/>
              <a:buNone/>
            </a:pPr>
            <a:r>
              <a:rPr lang="tr-TR" sz="2200" smtClean="0">
                <a:solidFill>
                  <a:srgbClr val="FF0000"/>
                </a:solidFill>
                <a:latin typeface="Comic Sans MS" pitchFamily="66" charset="0"/>
              </a:rPr>
              <a:t>Çevresel Kaynaklı Olanlar:</a:t>
            </a:r>
          </a:p>
          <a:p>
            <a:pPr marL="0" indent="0">
              <a:buFont typeface="Times New Roman" pitchFamily="18" charset="0"/>
              <a:buBlip>
                <a:blip r:embed="rId3"/>
              </a:buBlip>
            </a:pPr>
            <a:r>
              <a:rPr lang="tr-TR" sz="2200" smtClean="0">
                <a:latin typeface="Comic Sans MS" pitchFamily="66" charset="0"/>
              </a:rPr>
              <a:t>Ziyaretçiler</a:t>
            </a:r>
          </a:p>
          <a:p>
            <a:pPr marL="0" indent="0">
              <a:buFont typeface="Times New Roman" pitchFamily="18" charset="0"/>
              <a:buBlip>
                <a:blip r:embed="rId3"/>
              </a:buBlip>
            </a:pPr>
            <a:r>
              <a:rPr lang="tr-TR" sz="2200" smtClean="0">
                <a:latin typeface="Comic Sans MS" pitchFamily="66" charset="0"/>
              </a:rPr>
              <a:t>Telefon Görüşmeleri</a:t>
            </a:r>
          </a:p>
          <a:p>
            <a:pPr marL="0" indent="0">
              <a:buFont typeface="Times New Roman" pitchFamily="18" charset="0"/>
              <a:buNone/>
            </a:pPr>
            <a:endParaRPr lang="tr-TR" sz="2200" smtClean="0">
              <a:latin typeface="Comic Sans MS" pitchFamily="66" charset="0"/>
            </a:endParaRPr>
          </a:p>
        </p:txBody>
      </p:sp>
      <p:sp>
        <p:nvSpPr>
          <p:cNvPr id="27654" name="5 İçerik Yer Tutucusu"/>
          <p:cNvSpPr txBox="1">
            <a:spLocks/>
          </p:cNvSpPr>
          <p:nvPr/>
        </p:nvSpPr>
        <p:spPr bwMode="auto">
          <a:xfrm>
            <a:off x="5580063" y="2420938"/>
            <a:ext cx="2879725" cy="3455987"/>
          </a:xfrm>
          <a:prstGeom prst="rect">
            <a:avLst/>
          </a:prstGeom>
          <a:noFill/>
          <a:ln w="9525">
            <a:noFill/>
            <a:round/>
            <a:headEnd/>
            <a:tailEnd/>
          </a:ln>
        </p:spPr>
        <p:txBody>
          <a:bodyPr lIns="90000" tIns="46800" rIns="90000" bIns="46800"/>
          <a:lstStyle/>
          <a:p>
            <a:pPr marL="342900" indent="-342900" eaLnBrk="0" hangingPunct="0">
              <a:spcBef>
                <a:spcPts val="650"/>
              </a:spcBef>
            </a:pPr>
            <a:r>
              <a:rPr lang="tr-TR" sz="2200">
                <a:solidFill>
                  <a:srgbClr val="FF0000"/>
                </a:solidFill>
                <a:latin typeface="Comic Sans MS" pitchFamily="66" charset="0"/>
              </a:rPr>
              <a:t>Diğerleri:</a:t>
            </a:r>
          </a:p>
          <a:p>
            <a:pPr marL="342900" indent="-342900" eaLnBrk="0" hangingPunct="0">
              <a:spcBef>
                <a:spcPts val="650"/>
              </a:spcBef>
              <a:buFont typeface="Times New Roman" pitchFamily="18" charset="0"/>
              <a:buBlip>
                <a:blip r:embed="rId3"/>
              </a:buBlip>
            </a:pPr>
            <a:r>
              <a:rPr lang="tr-TR" sz="2200">
                <a:solidFill>
                  <a:srgbClr val="000000"/>
                </a:solidFill>
                <a:latin typeface="Comic Sans MS" pitchFamily="66" charset="0"/>
              </a:rPr>
              <a:t>Dedikodu</a:t>
            </a:r>
          </a:p>
          <a:p>
            <a:pPr marL="342900" indent="-342900" eaLnBrk="0" hangingPunct="0">
              <a:spcBef>
                <a:spcPts val="650"/>
              </a:spcBef>
              <a:buFont typeface="Times New Roman" pitchFamily="18" charset="0"/>
              <a:buBlip>
                <a:blip r:embed="rId3"/>
              </a:buBlip>
            </a:pPr>
            <a:r>
              <a:rPr lang="tr-TR" sz="2200">
                <a:solidFill>
                  <a:srgbClr val="000000"/>
                </a:solidFill>
                <a:latin typeface="Comic Sans MS" pitchFamily="66" charset="0"/>
              </a:rPr>
              <a:t>Gereksiz Titizlik</a:t>
            </a:r>
          </a:p>
          <a:p>
            <a:pPr marL="342900" indent="-342900" eaLnBrk="0" hangingPunct="0">
              <a:spcBef>
                <a:spcPts val="650"/>
              </a:spcBef>
              <a:buFont typeface="Times New Roman" pitchFamily="18" charset="0"/>
              <a:buBlip>
                <a:blip r:embed="rId3"/>
              </a:buBlip>
            </a:pPr>
            <a:r>
              <a:rPr lang="tr-TR" sz="2200">
                <a:solidFill>
                  <a:srgbClr val="000000"/>
                </a:solidFill>
                <a:latin typeface="Comic Sans MS" pitchFamily="66" charset="0"/>
              </a:rPr>
              <a:t>Uzayan çay sohbetleri</a:t>
            </a:r>
          </a:p>
          <a:p>
            <a:pPr marL="342900" indent="-342900" eaLnBrk="0" hangingPunct="0">
              <a:spcBef>
                <a:spcPts val="650"/>
              </a:spcBef>
              <a:buFont typeface="Times New Roman" pitchFamily="18" charset="0"/>
              <a:buBlip>
                <a:blip r:embed="rId3"/>
              </a:buBlip>
            </a:pPr>
            <a:r>
              <a:rPr lang="tr-TR" sz="2200">
                <a:solidFill>
                  <a:srgbClr val="000000"/>
                </a:solidFill>
                <a:latin typeface="Comic Sans MS" pitchFamily="66" charset="0"/>
              </a:rPr>
              <a:t>İnternet</a:t>
            </a:r>
          </a:p>
          <a:p>
            <a:pPr marL="342900" indent="-342900" eaLnBrk="0" hangingPunct="0">
              <a:spcBef>
                <a:spcPts val="650"/>
              </a:spcBef>
            </a:pPr>
            <a:endParaRPr lang="tr-TR" sz="2200">
              <a:solidFill>
                <a:srgbClr val="000000"/>
              </a:solidFill>
              <a:latin typeface="Comic Sans MS" pitchFamily="66" charset="0"/>
            </a:endParaRPr>
          </a:p>
        </p:txBody>
      </p:sp>
      <p:pic>
        <p:nvPicPr>
          <p:cNvPr id="54277" name="Picture 5"/>
          <p:cNvPicPr>
            <a:picLocks noChangeAspect="1" noChangeArrowheads="1"/>
          </p:cNvPicPr>
          <p:nvPr/>
        </p:nvPicPr>
        <p:blipFill>
          <a:blip r:embed="rId4" cstate="print"/>
          <a:srcRect/>
          <a:stretch>
            <a:fillRect/>
          </a:stretch>
        </p:blipFill>
        <p:spPr bwMode="auto">
          <a:xfrm>
            <a:off x="7144519" y="0"/>
            <a:ext cx="1999481" cy="2228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72" name="7 Slayt Numarası Yer Tutucusu"/>
          <p:cNvSpPr>
            <a:spLocks noGrp="1"/>
          </p:cNvSpPr>
          <p:nvPr>
            <p:ph type="sldNum" sz="quarter" idx="11"/>
          </p:nvPr>
        </p:nvSpPr>
        <p:spPr/>
        <p:txBody>
          <a:bodyPr/>
          <a:lstStyle/>
          <a:p>
            <a:pPr>
              <a:buFont typeface="Times New Roman" pitchFamily="18" charset="0"/>
              <a:buNone/>
              <a:defRPr/>
            </a:pPr>
            <a:fld id="{100F2F62-D567-4825-9A0D-259998281B91}" type="slidenum">
              <a:rPr lang="tr-TR" smtClean="0"/>
              <a:pPr>
                <a:buFont typeface="Times New Roman" pitchFamily="18" charset="0"/>
                <a:buNone/>
                <a:defRPr/>
              </a:pPr>
              <a:t>23</a:t>
            </a:fld>
            <a:endParaRPr lang="tr-TR"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normAutofit fontScale="90000"/>
          </a:bodyPr>
          <a:lstStyle/>
          <a:p>
            <a:r>
              <a:rPr lang="fi-FI" sz="4300" smtClean="0">
                <a:solidFill>
                  <a:srgbClr val="FF0000"/>
                </a:solidFill>
                <a:latin typeface="Comic Sans MS" pitchFamily="66" charset="0"/>
              </a:rPr>
              <a:t>Etkili ve Verimli Zaman Yönetimi</a:t>
            </a:r>
            <a:endParaRPr lang="tr-TR" sz="4300" smtClean="0">
              <a:solidFill>
                <a:srgbClr val="FF0000"/>
              </a:solidFill>
              <a:latin typeface="Comic Sans MS" pitchFamily="66" charset="0"/>
            </a:endParaRPr>
          </a:p>
        </p:txBody>
      </p:sp>
      <p:sp>
        <p:nvSpPr>
          <p:cNvPr id="28675" name="5 İçerik Yer Tutucusu"/>
          <p:cNvSpPr>
            <a:spLocks noGrp="1"/>
          </p:cNvSpPr>
          <p:nvPr>
            <p:ph idx="1"/>
          </p:nvPr>
        </p:nvSpPr>
        <p:spPr>
          <a:xfrm>
            <a:off x="179388" y="2349500"/>
            <a:ext cx="5400675" cy="3470275"/>
          </a:xfrm>
        </p:spPr>
        <p:txBody>
          <a:bodyPr>
            <a:normAutofit fontScale="92500" lnSpcReduction="10000"/>
          </a:bodyPr>
          <a:lstStyle/>
          <a:p>
            <a:pPr marL="514350" indent="-514350">
              <a:buFont typeface="Times New Roman" pitchFamily="18" charset="0"/>
              <a:buAutoNum type="arabicPeriod"/>
            </a:pPr>
            <a:r>
              <a:rPr lang="tr-TR" smtClean="0">
                <a:latin typeface="Comic Sans MS" pitchFamily="66" charset="0"/>
              </a:rPr>
              <a:t>Planlı ve programlı çalışmak</a:t>
            </a:r>
          </a:p>
          <a:p>
            <a:pPr marL="514350" indent="-514350">
              <a:buFont typeface="Times New Roman" pitchFamily="18" charset="0"/>
              <a:buAutoNum type="arabicPeriod"/>
            </a:pPr>
            <a:r>
              <a:rPr lang="tr-TR" smtClean="0">
                <a:latin typeface="Comic Sans MS" pitchFamily="66" charset="0"/>
              </a:rPr>
              <a:t>“Hayır” demeyi bilmek</a:t>
            </a:r>
          </a:p>
          <a:p>
            <a:pPr marL="514350" indent="-514350">
              <a:buFont typeface="Times New Roman" pitchFamily="18" charset="0"/>
              <a:buNone/>
            </a:pPr>
            <a:r>
              <a:rPr lang="tr-TR" smtClean="0">
                <a:latin typeface="Comic Sans MS" pitchFamily="66" charset="0"/>
              </a:rPr>
              <a:t>3.   İşleri ertelememek</a:t>
            </a:r>
          </a:p>
          <a:p>
            <a:pPr marL="514350" indent="-514350">
              <a:buFont typeface="Times New Roman" pitchFamily="18" charset="0"/>
              <a:buAutoNum type="arabicPeriod" startAt="4"/>
            </a:pPr>
            <a:r>
              <a:rPr lang="tr-TR" smtClean="0">
                <a:latin typeface="Comic Sans MS" pitchFamily="66" charset="0"/>
              </a:rPr>
              <a:t> Zorunlu işlerden sonra </a:t>
            </a:r>
          </a:p>
          <a:p>
            <a:pPr marL="514350" indent="-514350">
              <a:buFont typeface="Times New Roman" pitchFamily="18" charset="0"/>
              <a:buNone/>
            </a:pPr>
            <a:r>
              <a:rPr lang="tr-TR" smtClean="0">
                <a:latin typeface="Comic Sans MS" pitchFamily="66" charset="0"/>
              </a:rPr>
              <a:t>dinlenmek</a:t>
            </a:r>
          </a:p>
          <a:p>
            <a:pPr marL="514350" indent="-514350">
              <a:buFont typeface="Times New Roman" pitchFamily="18" charset="0"/>
              <a:buAutoNum type="arabicPeriod" startAt="4"/>
            </a:pPr>
            <a:r>
              <a:rPr lang="tr-TR" smtClean="0">
                <a:latin typeface="Comic Sans MS" pitchFamily="66" charset="0"/>
              </a:rPr>
              <a:t>Yedek zaman ayırmak</a:t>
            </a:r>
          </a:p>
        </p:txBody>
      </p:sp>
      <p:sp>
        <p:nvSpPr>
          <p:cNvPr id="37893" name="4 Slayt Numarası Yer Tutucusu"/>
          <p:cNvSpPr>
            <a:spLocks noGrp="1"/>
          </p:cNvSpPr>
          <p:nvPr>
            <p:ph type="sldNum" sz="quarter" idx="11"/>
          </p:nvPr>
        </p:nvSpPr>
        <p:spPr/>
        <p:txBody>
          <a:bodyPr/>
          <a:lstStyle/>
          <a:p>
            <a:pPr>
              <a:buFont typeface="Times New Roman" pitchFamily="18" charset="0"/>
              <a:buNone/>
              <a:defRPr/>
            </a:pPr>
            <a:fld id="{59B89486-4F5B-40AC-87E4-5024D3A09E58}" type="slidenum">
              <a:rPr lang="tr-TR" smtClean="0"/>
              <a:pPr>
                <a:buFont typeface="Times New Roman" pitchFamily="18" charset="0"/>
                <a:buNone/>
                <a:defRPr/>
              </a:pPr>
              <a:t>24</a:t>
            </a:fld>
            <a:endParaRPr lang="tr-TR" smtClean="0"/>
          </a:p>
        </p:txBody>
      </p:sp>
      <p:pic>
        <p:nvPicPr>
          <p:cNvPr id="6" name="5 Resim" descr="timemanagement.jpg"/>
          <p:cNvPicPr>
            <a:picLocks noChangeAspect="1"/>
          </p:cNvPicPr>
          <p:nvPr/>
        </p:nvPicPr>
        <p:blipFill>
          <a:blip r:embed="rId3" cstate="print"/>
          <a:stretch>
            <a:fillRect/>
          </a:stretch>
        </p:blipFill>
        <p:spPr>
          <a:xfrm>
            <a:off x="5436096" y="2204864"/>
            <a:ext cx="3300214" cy="36579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765175"/>
            <a:ext cx="7772400" cy="771525"/>
          </a:xfrm>
        </p:spPr>
        <p:txBody>
          <a:bodyPr/>
          <a:lstStyle/>
          <a:p>
            <a:pPr eaLnBrk="1" hangingPunct="1"/>
            <a:r>
              <a:rPr lang="tr-TR" b="1" smtClean="0">
                <a:solidFill>
                  <a:srgbClr val="FF0000"/>
                </a:solidFill>
                <a:latin typeface="Comic Sans MS" pitchFamily="66" charset="0"/>
              </a:rPr>
              <a:t>Gecikmelerle Mücadele</a:t>
            </a:r>
          </a:p>
        </p:txBody>
      </p:sp>
      <p:sp>
        <p:nvSpPr>
          <p:cNvPr id="29699" name="Rectangle 4"/>
          <p:cNvSpPr>
            <a:spLocks noChangeArrowheads="1"/>
          </p:cNvSpPr>
          <p:nvPr/>
        </p:nvSpPr>
        <p:spPr bwMode="auto">
          <a:xfrm>
            <a:off x="323850" y="1700213"/>
            <a:ext cx="8496300" cy="4537075"/>
          </a:xfrm>
          <a:prstGeom prst="rect">
            <a:avLst/>
          </a:prstGeom>
          <a:noFill/>
          <a:ln w="9525">
            <a:noFill/>
            <a:miter lim="800000"/>
            <a:headEnd/>
            <a:tailEnd/>
          </a:ln>
        </p:spPr>
        <p:txBody>
          <a:bodyPr lIns="92075" tIns="46038" rIns="92075" bIns="46038"/>
          <a:lstStyle/>
          <a:p>
            <a:pPr>
              <a:lnSpc>
                <a:spcPct val="150000"/>
              </a:lnSpc>
              <a:buFont typeface="Times New Roman" pitchFamily="18" charset="0"/>
              <a:buBlip>
                <a:blip r:embed="rId2"/>
              </a:buBlip>
            </a:pPr>
            <a:r>
              <a:rPr lang="tr-TR" sz="3200">
                <a:solidFill>
                  <a:schemeClr val="tx1"/>
                </a:solidFill>
                <a:latin typeface="Comic Sans MS" pitchFamily="66" charset="0"/>
              </a:rPr>
              <a:t> Bitirme tarihini belirleyin.</a:t>
            </a:r>
          </a:p>
          <a:p>
            <a:pPr>
              <a:lnSpc>
                <a:spcPct val="150000"/>
              </a:lnSpc>
              <a:buFont typeface="Times New Roman" pitchFamily="18" charset="0"/>
              <a:buBlip>
                <a:blip r:embed="rId2"/>
              </a:buBlip>
            </a:pPr>
            <a:r>
              <a:rPr lang="tr-TR" sz="3200">
                <a:solidFill>
                  <a:schemeClr val="tx1"/>
                </a:solidFill>
                <a:latin typeface="Comic Sans MS" pitchFamily="66" charset="0"/>
              </a:rPr>
              <a:t> ilk önce sıkıcı olan işi yapın.</a:t>
            </a:r>
          </a:p>
          <a:p>
            <a:pPr>
              <a:lnSpc>
                <a:spcPct val="150000"/>
              </a:lnSpc>
              <a:buFont typeface="Times New Roman" pitchFamily="18" charset="0"/>
              <a:buBlip>
                <a:blip r:embed="rId2"/>
              </a:buBlip>
            </a:pPr>
            <a:r>
              <a:rPr lang="tr-TR" sz="3200">
                <a:solidFill>
                  <a:schemeClr val="tx1"/>
                </a:solidFill>
                <a:latin typeface="Comic Sans MS" pitchFamily="66" charset="0"/>
              </a:rPr>
              <a:t> Ödüllendirme Sistemi kurun.</a:t>
            </a:r>
          </a:p>
          <a:p>
            <a:pPr>
              <a:lnSpc>
                <a:spcPct val="150000"/>
              </a:lnSpc>
              <a:buFont typeface="Times New Roman" pitchFamily="18" charset="0"/>
              <a:buBlip>
                <a:blip r:embed="rId2"/>
              </a:buBlip>
            </a:pPr>
            <a:r>
              <a:rPr lang="tr-TR" sz="3200">
                <a:solidFill>
                  <a:schemeClr val="tx1"/>
                </a:solidFill>
                <a:latin typeface="Comic Sans MS" pitchFamily="66" charset="0"/>
              </a:rPr>
              <a:t> İşleri küçük bölümlere ayırın.</a:t>
            </a:r>
          </a:p>
          <a:p>
            <a:pPr>
              <a:lnSpc>
                <a:spcPct val="150000"/>
              </a:lnSpc>
              <a:buFont typeface="Times New Roman" pitchFamily="18" charset="0"/>
              <a:buBlip>
                <a:blip r:embed="rId2"/>
              </a:buBlip>
            </a:pPr>
            <a:r>
              <a:rPr lang="tr-TR" sz="3200">
                <a:solidFill>
                  <a:schemeClr val="tx1"/>
                </a:solidFill>
                <a:latin typeface="Comic Sans MS" pitchFamily="66" charset="0"/>
              </a:rPr>
              <a:t> Sizi uyaracak biriyle anlaşın.</a:t>
            </a:r>
          </a:p>
          <a:p>
            <a:pPr>
              <a:lnSpc>
                <a:spcPct val="150000"/>
              </a:lnSpc>
              <a:buFont typeface="Times New Roman" pitchFamily="18" charset="0"/>
              <a:buBlip>
                <a:blip r:embed="rId2"/>
              </a:buBlip>
            </a:pPr>
            <a:r>
              <a:rPr lang="tr-TR" sz="3200">
                <a:solidFill>
                  <a:schemeClr val="tx1"/>
                </a:solidFill>
                <a:latin typeface="Comic Sans MS" pitchFamily="66" charset="0"/>
              </a:rPr>
              <a:t> ŞİMDİ YAPIN!!! </a:t>
            </a:r>
          </a:p>
          <a:p>
            <a:pPr>
              <a:lnSpc>
                <a:spcPct val="150000"/>
              </a:lnSpc>
              <a:buFont typeface="Times New Roman" pitchFamily="18" charset="0"/>
              <a:buBlip>
                <a:blip r:embed="rId2"/>
              </a:buBlip>
            </a:pPr>
            <a:endParaRPr lang="tr-TR" sz="3200">
              <a:solidFill>
                <a:schemeClr val="tx1"/>
              </a:solidFill>
              <a:latin typeface="Comic Sans MS" pitchFamily="66" charset="0"/>
            </a:endParaRPr>
          </a:p>
          <a:p>
            <a:pPr>
              <a:lnSpc>
                <a:spcPct val="150000"/>
              </a:lnSpc>
              <a:buFont typeface="Times New Roman" pitchFamily="18" charset="0"/>
              <a:buBlip>
                <a:blip r:embed="rId2"/>
              </a:buBlip>
            </a:pPr>
            <a:endParaRPr lang="tr-TR" sz="3200">
              <a:solidFill>
                <a:schemeClr val="tx1"/>
              </a:solidFill>
              <a:latin typeface="Comic Sans MS" pitchFamily="66" charset="0"/>
            </a:endParaRPr>
          </a:p>
        </p:txBody>
      </p:sp>
      <p:sp>
        <p:nvSpPr>
          <p:cNvPr id="29700" name="Line 10"/>
          <p:cNvSpPr>
            <a:spLocks noChangeShapeType="1"/>
          </p:cNvSpPr>
          <p:nvPr/>
        </p:nvSpPr>
        <p:spPr bwMode="auto">
          <a:xfrm>
            <a:off x="685800" y="1981200"/>
            <a:ext cx="7772400" cy="0"/>
          </a:xfrm>
          <a:prstGeom prst="line">
            <a:avLst/>
          </a:prstGeom>
          <a:noFill/>
          <a:ln w="28575" cap="sq">
            <a:noFill/>
            <a:round/>
            <a:headEnd/>
            <a:tailEnd/>
          </a:ln>
        </p:spPr>
        <p:txBody>
          <a:bodyPr lIns="92075" tIns="46038" rIns="92075" bIns="46038" anchor="ctr"/>
          <a:lstStyle/>
          <a:p>
            <a:endParaRPr lang="tr-TR"/>
          </a:p>
        </p:txBody>
      </p:sp>
      <p:sp>
        <p:nvSpPr>
          <p:cNvPr id="29701" name="Line 11"/>
          <p:cNvSpPr>
            <a:spLocks noChangeShapeType="1"/>
          </p:cNvSpPr>
          <p:nvPr/>
        </p:nvSpPr>
        <p:spPr bwMode="auto">
          <a:xfrm>
            <a:off x="685800" y="2667000"/>
            <a:ext cx="7772400" cy="0"/>
          </a:xfrm>
          <a:prstGeom prst="line">
            <a:avLst/>
          </a:prstGeom>
          <a:noFill/>
          <a:ln w="12700">
            <a:noFill/>
            <a:round/>
            <a:headEnd/>
            <a:tailEnd/>
          </a:ln>
        </p:spPr>
        <p:txBody>
          <a:bodyPr lIns="92075" tIns="46038" rIns="92075" bIns="46038" anchor="ctr"/>
          <a:lstStyle/>
          <a:p>
            <a:endParaRPr lang="tr-TR"/>
          </a:p>
        </p:txBody>
      </p:sp>
      <p:sp>
        <p:nvSpPr>
          <p:cNvPr id="29702" name="Line 12"/>
          <p:cNvSpPr>
            <a:spLocks noChangeShapeType="1"/>
          </p:cNvSpPr>
          <p:nvPr/>
        </p:nvSpPr>
        <p:spPr bwMode="auto">
          <a:xfrm>
            <a:off x="685800" y="3352800"/>
            <a:ext cx="7772400" cy="0"/>
          </a:xfrm>
          <a:prstGeom prst="line">
            <a:avLst/>
          </a:prstGeom>
          <a:noFill/>
          <a:ln w="12700">
            <a:noFill/>
            <a:round/>
            <a:headEnd/>
            <a:tailEnd/>
          </a:ln>
        </p:spPr>
        <p:txBody>
          <a:bodyPr lIns="92075" tIns="46038" rIns="92075" bIns="46038" anchor="ctr"/>
          <a:lstStyle/>
          <a:p>
            <a:endParaRPr lang="tr-TR"/>
          </a:p>
        </p:txBody>
      </p:sp>
      <p:sp>
        <p:nvSpPr>
          <p:cNvPr id="29703" name="Line 13"/>
          <p:cNvSpPr>
            <a:spLocks noChangeShapeType="1"/>
          </p:cNvSpPr>
          <p:nvPr/>
        </p:nvSpPr>
        <p:spPr bwMode="auto">
          <a:xfrm>
            <a:off x="685800" y="4038600"/>
            <a:ext cx="7772400" cy="0"/>
          </a:xfrm>
          <a:prstGeom prst="line">
            <a:avLst/>
          </a:prstGeom>
          <a:noFill/>
          <a:ln w="12700">
            <a:noFill/>
            <a:round/>
            <a:headEnd/>
            <a:tailEnd/>
          </a:ln>
        </p:spPr>
        <p:txBody>
          <a:bodyPr lIns="92075" tIns="46038" rIns="92075" bIns="46038" anchor="ctr"/>
          <a:lstStyle/>
          <a:p>
            <a:endParaRPr lang="tr-TR"/>
          </a:p>
        </p:txBody>
      </p:sp>
      <p:sp>
        <p:nvSpPr>
          <p:cNvPr id="29704" name="Line 14"/>
          <p:cNvSpPr>
            <a:spLocks noChangeShapeType="1"/>
          </p:cNvSpPr>
          <p:nvPr/>
        </p:nvSpPr>
        <p:spPr bwMode="auto">
          <a:xfrm>
            <a:off x="685800" y="4724400"/>
            <a:ext cx="7772400" cy="0"/>
          </a:xfrm>
          <a:prstGeom prst="line">
            <a:avLst/>
          </a:prstGeom>
          <a:noFill/>
          <a:ln w="12700">
            <a:noFill/>
            <a:round/>
            <a:headEnd/>
            <a:tailEnd/>
          </a:ln>
        </p:spPr>
        <p:txBody>
          <a:bodyPr lIns="92075" tIns="46038" rIns="92075" bIns="46038" anchor="ctr"/>
          <a:lstStyle/>
          <a:p>
            <a:endParaRPr lang="tr-TR"/>
          </a:p>
        </p:txBody>
      </p:sp>
      <p:sp>
        <p:nvSpPr>
          <p:cNvPr id="29705" name="Line 15"/>
          <p:cNvSpPr>
            <a:spLocks noChangeShapeType="1"/>
          </p:cNvSpPr>
          <p:nvPr/>
        </p:nvSpPr>
        <p:spPr bwMode="auto">
          <a:xfrm>
            <a:off x="685800" y="5410200"/>
            <a:ext cx="7772400" cy="0"/>
          </a:xfrm>
          <a:prstGeom prst="line">
            <a:avLst/>
          </a:prstGeom>
          <a:noFill/>
          <a:ln w="12700">
            <a:noFill/>
            <a:round/>
            <a:headEnd/>
            <a:tailEnd/>
          </a:ln>
        </p:spPr>
        <p:txBody>
          <a:bodyPr lIns="92075" tIns="46038" rIns="92075" bIns="46038" anchor="ctr"/>
          <a:lstStyle/>
          <a:p>
            <a:endParaRPr lang="tr-TR"/>
          </a:p>
        </p:txBody>
      </p:sp>
      <p:sp>
        <p:nvSpPr>
          <p:cNvPr id="29706" name="Line 16"/>
          <p:cNvSpPr>
            <a:spLocks noChangeShapeType="1"/>
          </p:cNvSpPr>
          <p:nvPr/>
        </p:nvSpPr>
        <p:spPr bwMode="auto">
          <a:xfrm>
            <a:off x="685800" y="6096000"/>
            <a:ext cx="7772400" cy="0"/>
          </a:xfrm>
          <a:prstGeom prst="line">
            <a:avLst/>
          </a:prstGeom>
          <a:noFill/>
          <a:ln w="28575" cap="sq">
            <a:noFill/>
            <a:round/>
            <a:headEnd/>
            <a:tailEnd/>
          </a:ln>
        </p:spPr>
        <p:txBody>
          <a:bodyPr lIns="92075" tIns="46038" rIns="92075" bIns="46038" anchor="ctr"/>
          <a:lstStyle/>
          <a:p>
            <a:endParaRPr lang="tr-TR"/>
          </a:p>
        </p:txBody>
      </p:sp>
      <p:sp>
        <p:nvSpPr>
          <p:cNvPr id="29707" name="Line 17"/>
          <p:cNvSpPr>
            <a:spLocks noChangeShapeType="1"/>
          </p:cNvSpPr>
          <p:nvPr/>
        </p:nvSpPr>
        <p:spPr bwMode="auto">
          <a:xfrm>
            <a:off x="685800" y="1981200"/>
            <a:ext cx="0" cy="4114800"/>
          </a:xfrm>
          <a:prstGeom prst="line">
            <a:avLst/>
          </a:prstGeom>
          <a:noFill/>
          <a:ln w="28575" cap="sq">
            <a:noFill/>
            <a:round/>
            <a:headEnd/>
            <a:tailEnd/>
          </a:ln>
        </p:spPr>
        <p:txBody>
          <a:bodyPr lIns="92075" tIns="46038" rIns="92075" bIns="46038" anchor="ctr"/>
          <a:lstStyle/>
          <a:p>
            <a:endParaRPr lang="tr-TR"/>
          </a:p>
        </p:txBody>
      </p:sp>
      <p:sp>
        <p:nvSpPr>
          <p:cNvPr id="29708" name="Line 18"/>
          <p:cNvSpPr>
            <a:spLocks noChangeShapeType="1"/>
          </p:cNvSpPr>
          <p:nvPr/>
        </p:nvSpPr>
        <p:spPr bwMode="auto">
          <a:xfrm>
            <a:off x="8458200" y="1981200"/>
            <a:ext cx="0" cy="4114800"/>
          </a:xfrm>
          <a:prstGeom prst="line">
            <a:avLst/>
          </a:prstGeom>
          <a:noFill/>
          <a:ln w="28575" cap="sq">
            <a:noFill/>
            <a:round/>
            <a:headEnd/>
            <a:tailEnd/>
          </a:ln>
        </p:spPr>
        <p:txBody>
          <a:bodyPr lIns="92075" tIns="46038" rIns="92075" bIns="46038" anchor="ctr"/>
          <a:lstStyle/>
          <a:p>
            <a:endParaRPr lang="tr-TR"/>
          </a:p>
        </p:txBody>
      </p:sp>
      <p:sp>
        <p:nvSpPr>
          <p:cNvPr id="38926" name="13 Slayt Numarası Yer Tutucusu"/>
          <p:cNvSpPr>
            <a:spLocks noGrp="1"/>
          </p:cNvSpPr>
          <p:nvPr>
            <p:ph type="sldNum" sz="quarter" idx="12"/>
          </p:nvPr>
        </p:nvSpPr>
        <p:spPr/>
        <p:txBody>
          <a:bodyPr/>
          <a:lstStyle/>
          <a:p>
            <a:pPr>
              <a:buFont typeface="Times New Roman" pitchFamily="18" charset="0"/>
              <a:buNone/>
              <a:defRPr/>
            </a:pPr>
            <a:fld id="{870B1692-897E-4B5A-8711-53DD9BDF7E18}" type="slidenum">
              <a:rPr lang="tr-TR" smtClean="0"/>
              <a:pPr>
                <a:buFont typeface="Times New Roman" pitchFamily="18" charset="0"/>
                <a:buNone/>
                <a:defRPr/>
              </a:pPr>
              <a:t>25</a:t>
            </a:fld>
            <a:endParaRPr lang="tr-TR"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tr-TR" sz="4200" b="1" smtClean="0">
                <a:latin typeface="Comic Sans MS" pitchFamily="66" charset="0"/>
              </a:rPr>
              <a:t>Başkalarının sizin hakkınızdaki düşünceleri azminizi kırmasın!</a:t>
            </a:r>
          </a:p>
        </p:txBody>
      </p:sp>
      <p:sp>
        <p:nvSpPr>
          <p:cNvPr id="30723" name="Rectangle 3"/>
          <p:cNvSpPr>
            <a:spLocks noGrp="1" noChangeArrowheads="1"/>
          </p:cNvSpPr>
          <p:nvPr>
            <p:ph type="body" idx="1"/>
          </p:nvPr>
        </p:nvSpPr>
        <p:spPr>
          <a:xfrm>
            <a:off x="0" y="2349500"/>
            <a:ext cx="8685213" cy="3973513"/>
          </a:xfrm>
        </p:spPr>
        <p:txBody>
          <a:bodyPr/>
          <a:lstStyle/>
          <a:p>
            <a:pPr eaLnBrk="1" hangingPunct="1">
              <a:lnSpc>
                <a:spcPct val="90000"/>
              </a:lnSpc>
              <a:buFont typeface="Times New Roman" pitchFamily="18" charset="0"/>
              <a:buNone/>
            </a:pPr>
            <a:r>
              <a:rPr lang="tr-TR" sz="2700" smtClean="0">
                <a:latin typeface="Comic Sans MS" pitchFamily="66" charset="0"/>
              </a:rPr>
              <a:t>   </a:t>
            </a:r>
            <a:r>
              <a:rPr lang="de-DE" sz="2700" smtClean="0">
                <a:latin typeface="Comic Sans MS" pitchFamily="66" charset="0"/>
              </a:rPr>
              <a:t>Ünlü  Fransız  romancı Balzac, ilk edebi ürünlerini bir dostu aracılığıyla, devrin önde gelen yazarlarından birine takdim ederek düşüncelerini öğrenmek istiyor. Yazar okumasını bitirdikten sonra üzgün, ümitsiz, acıyan ama içten bir edayla “Azizim,” diyor, “siz her işle meşgul olabilir, şansınızı her alanda deneyebilirsiniz. Ancak  edebiyatla boşuna uğraşıp zaman kaybetmeyin.”</a:t>
            </a:r>
            <a:endParaRPr lang="tr-TR" smtClean="0">
              <a:latin typeface="Comic Sans MS" pitchFamily="66" charset="0"/>
            </a:endParaRPr>
          </a:p>
        </p:txBody>
      </p:sp>
      <p:sp>
        <p:nvSpPr>
          <p:cNvPr id="39940" name="3 Slayt Numarası Yer Tutucusu"/>
          <p:cNvSpPr>
            <a:spLocks noGrp="1"/>
          </p:cNvSpPr>
          <p:nvPr>
            <p:ph type="sldNum" sz="quarter" idx="11"/>
          </p:nvPr>
        </p:nvSpPr>
        <p:spPr/>
        <p:txBody>
          <a:bodyPr/>
          <a:lstStyle/>
          <a:p>
            <a:pPr>
              <a:buFont typeface="Times New Roman" pitchFamily="18" charset="0"/>
              <a:buNone/>
              <a:defRPr/>
            </a:pPr>
            <a:fld id="{C8CB4234-0318-457C-87A7-4BDEEFD1BFD9}" type="slidenum">
              <a:rPr lang="tr-TR" smtClean="0"/>
              <a:pPr>
                <a:buFont typeface="Times New Roman" pitchFamily="18" charset="0"/>
                <a:buNone/>
                <a:defRPr/>
              </a:pPr>
              <a:t>26</a:t>
            </a:fld>
            <a:endParaRPr lang="tr-TR"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250825" y="1052513"/>
            <a:ext cx="8445500" cy="2232025"/>
          </a:xfrm>
        </p:spPr>
        <p:txBody>
          <a:bodyPr/>
          <a:lstStyle/>
          <a:p>
            <a:pPr eaLnBrk="1" hangingPunct="1">
              <a:buFont typeface="Times New Roman" pitchFamily="18" charset="0"/>
              <a:buNone/>
            </a:pPr>
            <a:r>
              <a:rPr lang="tr-TR" sz="3100" smtClean="0">
                <a:latin typeface="Comic Sans MS" pitchFamily="66" charset="0"/>
              </a:rPr>
              <a:t>   </a:t>
            </a:r>
            <a:r>
              <a:rPr lang="de-DE" sz="3100" smtClean="0">
                <a:latin typeface="Comic Sans MS" pitchFamily="66" charset="0"/>
              </a:rPr>
              <a:t>Sonra neler olduğunu, Balzac‘ın, edebiyatın hangi doruklarına tırmandığını bilenler bilir. Özellikle de Goriot Baba‘yı okuyanlar</a:t>
            </a:r>
            <a:r>
              <a:rPr lang="tr-TR" sz="3100" smtClean="0">
                <a:latin typeface="Comic Sans MS" pitchFamily="66" charset="0"/>
              </a:rPr>
              <a:t> bilir….</a:t>
            </a:r>
            <a:endParaRPr lang="en-US" sz="3100" smtClean="0">
              <a:latin typeface="Comic Sans MS" pitchFamily="66" charset="0"/>
            </a:endParaRPr>
          </a:p>
          <a:p>
            <a:pPr eaLnBrk="1" hangingPunct="1">
              <a:buFont typeface="Times New Roman" pitchFamily="18" charset="0"/>
              <a:buNone/>
            </a:pPr>
            <a:endParaRPr lang="tr-TR" smtClean="0">
              <a:latin typeface="Comic Sans MS" pitchFamily="66" charset="0"/>
            </a:endParaRPr>
          </a:p>
        </p:txBody>
      </p:sp>
      <p:pic>
        <p:nvPicPr>
          <p:cNvPr id="31747" name="3 Resim" descr="goriot_baba.jpg"/>
          <p:cNvPicPr>
            <a:picLocks noChangeAspect="1"/>
          </p:cNvPicPr>
          <p:nvPr/>
        </p:nvPicPr>
        <p:blipFill>
          <a:blip r:embed="rId2"/>
          <a:srcRect/>
          <a:stretch>
            <a:fillRect/>
          </a:stretch>
        </p:blipFill>
        <p:spPr bwMode="auto">
          <a:xfrm>
            <a:off x="4716463" y="2852738"/>
            <a:ext cx="2087562" cy="3325812"/>
          </a:xfrm>
          <a:prstGeom prst="rect">
            <a:avLst/>
          </a:prstGeom>
          <a:noFill/>
          <a:ln w="9525">
            <a:noFill/>
            <a:miter lim="800000"/>
            <a:headEnd/>
            <a:tailEnd/>
          </a:ln>
        </p:spPr>
      </p:pic>
      <p:pic>
        <p:nvPicPr>
          <p:cNvPr id="5" name="4 Resim" descr="Honore_de_Balzac_1167312196122848.jpg"/>
          <p:cNvPicPr>
            <a:picLocks noChangeAspect="1"/>
          </p:cNvPicPr>
          <p:nvPr/>
        </p:nvPicPr>
        <p:blipFill>
          <a:blip r:embed="rId3" cstate="print"/>
          <a:stretch>
            <a:fillRect/>
          </a:stretch>
        </p:blipFill>
        <p:spPr>
          <a:xfrm>
            <a:off x="1259632" y="3068960"/>
            <a:ext cx="2453258" cy="3336431"/>
          </a:xfrm>
          <a:prstGeom prst="rect">
            <a:avLst/>
          </a:prstGeom>
          <a:ln>
            <a:noFill/>
          </a:ln>
          <a:effectLst>
            <a:softEdge rad="112500"/>
          </a:effectLst>
        </p:spPr>
      </p:pic>
      <p:sp>
        <p:nvSpPr>
          <p:cNvPr id="40965" name="5 Slayt Numarası Yer Tutucusu"/>
          <p:cNvSpPr>
            <a:spLocks noGrp="1"/>
          </p:cNvSpPr>
          <p:nvPr>
            <p:ph type="sldNum" sz="quarter" idx="11"/>
          </p:nvPr>
        </p:nvSpPr>
        <p:spPr/>
        <p:txBody>
          <a:bodyPr/>
          <a:lstStyle/>
          <a:p>
            <a:pPr>
              <a:buFont typeface="Times New Roman" pitchFamily="18" charset="0"/>
              <a:buNone/>
              <a:defRPr/>
            </a:pPr>
            <a:fld id="{ACF00E12-68DB-4425-B341-F735A6C881F5}" type="slidenum">
              <a:rPr lang="tr-TR" smtClean="0"/>
              <a:pPr>
                <a:buFont typeface="Times New Roman" pitchFamily="18" charset="0"/>
                <a:buNone/>
                <a:defRPr/>
              </a:pPr>
              <a:t>27</a:t>
            </a:fld>
            <a:endParaRPr lang="tr-TR"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727325" y="2936875"/>
            <a:ext cx="184150" cy="708025"/>
          </a:xfrm>
          <a:prstGeom prst="rect">
            <a:avLst/>
          </a:prstGeom>
          <a:noFill/>
          <a:ln w="9525">
            <a:noFill/>
            <a:miter lim="800000"/>
            <a:headEnd/>
            <a:tailEnd/>
          </a:ln>
        </p:spPr>
        <p:txBody>
          <a:bodyPr wrap="none">
            <a:spAutoFit/>
          </a:bodyPr>
          <a:lstStyle/>
          <a:p>
            <a:endParaRPr lang="tr-TR" sz="2000" b="1">
              <a:solidFill>
                <a:schemeClr val="tx1"/>
              </a:solidFill>
              <a:latin typeface="Comic Sans MS" pitchFamily="66" charset="0"/>
            </a:endParaRPr>
          </a:p>
          <a:p>
            <a:endParaRPr lang="tr-TR" sz="2000" b="1">
              <a:solidFill>
                <a:schemeClr val="tx1"/>
              </a:solidFill>
              <a:latin typeface="Comic Sans MS" pitchFamily="66" charset="0"/>
            </a:endParaRPr>
          </a:p>
        </p:txBody>
      </p:sp>
      <p:sp>
        <p:nvSpPr>
          <p:cNvPr id="32771" name="Text Box 5"/>
          <p:cNvSpPr txBox="1">
            <a:spLocks noChangeArrowheads="1"/>
          </p:cNvSpPr>
          <p:nvPr/>
        </p:nvSpPr>
        <p:spPr bwMode="auto">
          <a:xfrm>
            <a:off x="746125" y="1565275"/>
            <a:ext cx="184150" cy="400050"/>
          </a:xfrm>
          <a:prstGeom prst="rect">
            <a:avLst/>
          </a:prstGeom>
          <a:noFill/>
          <a:ln w="9525">
            <a:noFill/>
            <a:miter lim="800000"/>
            <a:headEnd/>
            <a:tailEnd/>
          </a:ln>
        </p:spPr>
        <p:txBody>
          <a:bodyPr wrap="none">
            <a:spAutoFit/>
          </a:bodyPr>
          <a:lstStyle/>
          <a:p>
            <a:endParaRPr lang="tr-TR" sz="2000" b="1">
              <a:solidFill>
                <a:schemeClr val="tx1"/>
              </a:solidFill>
              <a:latin typeface="Comic Sans MS" pitchFamily="66" charset="0"/>
            </a:endParaRPr>
          </a:p>
        </p:txBody>
      </p:sp>
      <p:sp>
        <p:nvSpPr>
          <p:cNvPr id="32772" name="Text Box 6"/>
          <p:cNvSpPr txBox="1">
            <a:spLocks noChangeArrowheads="1"/>
          </p:cNvSpPr>
          <p:nvPr/>
        </p:nvSpPr>
        <p:spPr bwMode="auto">
          <a:xfrm>
            <a:off x="1331913" y="1052513"/>
            <a:ext cx="6723062" cy="708025"/>
          </a:xfrm>
          <a:prstGeom prst="rect">
            <a:avLst/>
          </a:prstGeom>
          <a:noFill/>
          <a:ln w="9525">
            <a:noFill/>
            <a:miter lim="800000"/>
            <a:headEnd/>
            <a:tailEnd/>
          </a:ln>
        </p:spPr>
        <p:txBody>
          <a:bodyPr wrap="none">
            <a:spAutoFit/>
          </a:bodyPr>
          <a:lstStyle/>
          <a:p>
            <a:r>
              <a:rPr lang="tr-TR" sz="4000" b="1">
                <a:solidFill>
                  <a:srgbClr val="FF0000"/>
                </a:solidFill>
                <a:latin typeface="Comic Sans MS" pitchFamily="66" charset="0"/>
              </a:rPr>
              <a:t>KARAR VERME ZAMANI…</a:t>
            </a:r>
          </a:p>
        </p:txBody>
      </p:sp>
      <p:sp>
        <p:nvSpPr>
          <p:cNvPr id="28679" name="Text Box 7"/>
          <p:cNvSpPr txBox="1">
            <a:spLocks noChangeArrowheads="1"/>
          </p:cNvSpPr>
          <p:nvPr/>
        </p:nvSpPr>
        <p:spPr bwMode="auto">
          <a:xfrm>
            <a:off x="228600" y="2251075"/>
            <a:ext cx="8278813" cy="1108075"/>
          </a:xfrm>
          <a:prstGeom prst="rect">
            <a:avLst/>
          </a:prstGeom>
          <a:noFill/>
          <a:ln w="9525">
            <a:noFill/>
            <a:miter lim="800000"/>
            <a:headEnd/>
            <a:tailEnd/>
          </a:ln>
        </p:spPr>
        <p:txBody>
          <a:bodyPr wrap="none">
            <a:spAutoFit/>
          </a:bodyPr>
          <a:lstStyle/>
          <a:p>
            <a:r>
              <a:rPr lang="tr-TR" sz="2200" b="1">
                <a:solidFill>
                  <a:schemeClr val="tx1"/>
                </a:solidFill>
                <a:latin typeface="Comic Sans MS" pitchFamily="66" charset="0"/>
              </a:rPr>
              <a:t>ŞU ANDA NE İSENİZ BU, GEÇMİŞTEKİ BİR ZAMANDA </a:t>
            </a:r>
          </a:p>
          <a:p>
            <a:r>
              <a:rPr lang="tr-TR" sz="2200" b="1">
                <a:solidFill>
                  <a:schemeClr val="tx1"/>
                </a:solidFill>
                <a:latin typeface="Comic Sans MS" pitchFamily="66" charset="0"/>
              </a:rPr>
              <a:t>VERDİĞİNİZ YA DA VERMEDİĞİNİZ KARARLARIN</a:t>
            </a:r>
          </a:p>
          <a:p>
            <a:r>
              <a:rPr lang="tr-TR" sz="2200" b="1">
                <a:solidFill>
                  <a:schemeClr val="tx1"/>
                </a:solidFill>
                <a:latin typeface="Comic Sans MS" pitchFamily="66" charset="0"/>
              </a:rPr>
              <a:t>                                  SONUCUDUR.</a:t>
            </a:r>
          </a:p>
        </p:txBody>
      </p:sp>
      <p:sp>
        <p:nvSpPr>
          <p:cNvPr id="28680" name="Text Box 8"/>
          <p:cNvSpPr txBox="1">
            <a:spLocks noChangeArrowheads="1"/>
          </p:cNvSpPr>
          <p:nvPr/>
        </p:nvSpPr>
        <p:spPr bwMode="auto">
          <a:xfrm>
            <a:off x="152400" y="3927475"/>
            <a:ext cx="7815263" cy="769938"/>
          </a:xfrm>
          <a:prstGeom prst="rect">
            <a:avLst/>
          </a:prstGeom>
          <a:noFill/>
          <a:ln w="9525">
            <a:noFill/>
            <a:miter lim="800000"/>
            <a:headEnd/>
            <a:tailEnd/>
          </a:ln>
        </p:spPr>
        <p:txBody>
          <a:bodyPr wrap="none">
            <a:spAutoFit/>
          </a:bodyPr>
          <a:lstStyle/>
          <a:p>
            <a:r>
              <a:rPr lang="tr-TR" sz="2200" b="1">
                <a:solidFill>
                  <a:schemeClr val="tx1"/>
                </a:solidFill>
                <a:latin typeface="Comic Sans MS" pitchFamily="66" charset="0"/>
              </a:rPr>
              <a:t>ŞİMDİKİ KARARLARINIZ DA ON YIL SONRA HANGİ</a:t>
            </a:r>
          </a:p>
          <a:p>
            <a:r>
              <a:rPr lang="tr-TR" sz="2200" b="1">
                <a:solidFill>
                  <a:schemeClr val="tx1"/>
                </a:solidFill>
                <a:latin typeface="Comic Sans MS" pitchFamily="66" charset="0"/>
              </a:rPr>
              <a:t> NOKTADA OLACAĞINIZI BELİRLEYECEKTİR.</a:t>
            </a:r>
          </a:p>
        </p:txBody>
      </p:sp>
      <p:sp>
        <p:nvSpPr>
          <p:cNvPr id="28681" name="Text Box 9"/>
          <p:cNvSpPr txBox="1">
            <a:spLocks noChangeArrowheads="1"/>
          </p:cNvSpPr>
          <p:nvPr/>
        </p:nvSpPr>
        <p:spPr bwMode="auto">
          <a:xfrm>
            <a:off x="179388" y="5300663"/>
            <a:ext cx="8764587" cy="431800"/>
          </a:xfrm>
          <a:prstGeom prst="rect">
            <a:avLst/>
          </a:prstGeom>
          <a:noFill/>
          <a:ln w="9525">
            <a:noFill/>
            <a:miter lim="800000"/>
            <a:headEnd/>
            <a:tailEnd/>
          </a:ln>
        </p:spPr>
        <p:txBody>
          <a:bodyPr wrap="none">
            <a:spAutoFit/>
          </a:bodyPr>
          <a:lstStyle/>
          <a:p>
            <a:r>
              <a:rPr lang="tr-TR" sz="2200" b="1">
                <a:solidFill>
                  <a:schemeClr val="tx1"/>
                </a:solidFill>
                <a:latin typeface="Comic Sans MS" pitchFamily="66" charset="0"/>
              </a:rPr>
              <a:t>BİR ŞEY YAPMAZSANIZ HİÇBİR ŞEY ELDE EDEMEZSİNİZ!</a:t>
            </a:r>
          </a:p>
        </p:txBody>
      </p:sp>
      <p:sp>
        <p:nvSpPr>
          <p:cNvPr id="41993" name="9 Slayt Numarası Yer Tutucusu"/>
          <p:cNvSpPr>
            <a:spLocks noGrp="1"/>
          </p:cNvSpPr>
          <p:nvPr>
            <p:ph type="sldNum" sz="quarter" idx="11"/>
          </p:nvPr>
        </p:nvSpPr>
        <p:spPr/>
        <p:txBody>
          <a:bodyPr/>
          <a:lstStyle/>
          <a:p>
            <a:pPr>
              <a:buFont typeface="Times New Roman" pitchFamily="18" charset="0"/>
              <a:buNone/>
              <a:defRPr/>
            </a:pPr>
            <a:fld id="{0EA9C97A-88F7-4FDA-B513-DDE611B69A70}" type="slidenum">
              <a:rPr lang="tr-TR" smtClean="0"/>
              <a:pPr>
                <a:buFont typeface="Times New Roman" pitchFamily="18" charset="0"/>
                <a:buNone/>
                <a:defRPr/>
              </a:pPr>
              <a:t>28</a:t>
            </a:fld>
            <a:endParaRPr lang="tr-TR"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randombar(horizontal)">
                                      <p:cBhvr>
                                        <p:cTn id="7" dur="500"/>
                                        <p:tgtEl>
                                          <p:spTgt spid="28679"/>
                                        </p:tgtEl>
                                      </p:cBhvr>
                                    </p:animEffect>
                                  </p:childTnLst>
                                  <p:subTnLst>
                                    <p:audio>
                                      <p:cMediaNode>
                                        <p:cTn display="0" masterRel="sameClick">
                                          <p:stCondLst>
                                            <p:cond evt="begin" delay="0">
                                              <p:tn val="5"/>
                                            </p:cond>
                                          </p:stCondLst>
                                          <p:endCondLst>
                                            <p:cond evt="onStopAudio" delay="0">
                                              <p:tgtEl>
                                                <p:sldTgt/>
                                              </p:tgtEl>
                                            </p:cond>
                                          </p:endCondLst>
                                        </p:cTn>
                                        <p:tgtEl>
                                          <p:sndTgt r:embed="rId2" name="SURUS.WAV" builtIn="1"/>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randombar(horizontal)">
                                      <p:cBhvr>
                                        <p:cTn id="12" dur="500"/>
                                        <p:tgtEl>
                                          <p:spTgt spid="28680"/>
                                        </p:tgtEl>
                                      </p:cBhvr>
                                    </p:animEffect>
                                  </p:childTnLst>
                                  <p:subTnLst>
                                    <p:audio>
                                      <p:cMediaNode>
                                        <p:cTn display="0" masterRel="sameClick">
                                          <p:stCondLst>
                                            <p:cond evt="begin" delay="0">
                                              <p:tn val="10"/>
                                            </p:cond>
                                          </p:stCondLst>
                                          <p:endCondLst>
                                            <p:cond evt="onStopAudio" delay="0">
                                              <p:tgtEl>
                                                <p:sldTgt/>
                                              </p:tgtEl>
                                            </p:cond>
                                          </p:endCondLst>
                                        </p:cTn>
                                        <p:tgtEl>
                                          <p:sndTgt r:embed="rId2" name="SURUS.WAV" builtIn="1"/>
                                        </p:tgtEl>
                                      </p:cMediaNode>
                                    </p:audio>
                                  </p:sub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8681"/>
                                        </p:tgtEl>
                                        <p:attrNameLst>
                                          <p:attrName>style.visibility</p:attrName>
                                        </p:attrNameLst>
                                      </p:cBhvr>
                                      <p:to>
                                        <p:strVal val="visible"/>
                                      </p:to>
                                    </p:set>
                                    <p:anim calcmode="lin" valueType="num">
                                      <p:cBhvr>
                                        <p:cTn id="17" dur="500" fill="hold"/>
                                        <p:tgtEl>
                                          <p:spTgt spid="28681"/>
                                        </p:tgtEl>
                                        <p:attrNameLst>
                                          <p:attrName>ppt_w</p:attrName>
                                        </p:attrNameLst>
                                      </p:cBhvr>
                                      <p:tavLst>
                                        <p:tav tm="0">
                                          <p:val>
                                            <p:fltVal val="0"/>
                                          </p:val>
                                        </p:tav>
                                        <p:tav tm="100000">
                                          <p:val>
                                            <p:strVal val="#ppt_w"/>
                                          </p:val>
                                        </p:tav>
                                      </p:tavLst>
                                    </p:anim>
                                    <p:anim calcmode="lin" valueType="num">
                                      <p:cBhvr>
                                        <p:cTn id="18" dur="500" fill="hold"/>
                                        <p:tgtEl>
                                          <p:spTgt spid="286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SURU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utoUpdateAnimBg="0"/>
      <p:bldP spid="28680" grpId="0" autoUpdateAnimBg="0"/>
      <p:bldP spid="2868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AutoShape 4"/>
          <p:cNvSpPr>
            <a:spLocks noChangeArrowheads="1"/>
          </p:cNvSpPr>
          <p:nvPr/>
        </p:nvSpPr>
        <p:spPr bwMode="auto">
          <a:xfrm>
            <a:off x="900113" y="476250"/>
            <a:ext cx="7416800" cy="1439863"/>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tr-TR"/>
          </a:p>
        </p:txBody>
      </p:sp>
      <p:sp>
        <p:nvSpPr>
          <p:cNvPr id="33795" name="WordArt 5"/>
          <p:cNvSpPr>
            <a:spLocks noChangeArrowheads="1" noChangeShapeType="1" noTextEdit="1"/>
          </p:cNvSpPr>
          <p:nvPr/>
        </p:nvSpPr>
        <p:spPr bwMode="auto">
          <a:xfrm>
            <a:off x="2051050" y="908050"/>
            <a:ext cx="5113338" cy="647700"/>
          </a:xfrm>
          <a:prstGeom prst="rect">
            <a:avLst/>
          </a:prstGeom>
        </p:spPr>
        <p:txBody>
          <a:bodyPr wrap="none" fromWordArt="1">
            <a:prstTxWarp prst="textPlain">
              <a:avLst>
                <a:gd name="adj" fmla="val 50000"/>
              </a:avLst>
            </a:prstTxWarp>
          </a:bodyPr>
          <a:lstStyle/>
          <a:p>
            <a:pPr algn="ctr"/>
            <a:r>
              <a:rPr lang="tr-TR" sz="3600" b="1" kern="10">
                <a:ln w="9525">
                  <a:solidFill>
                    <a:srgbClr val="000000"/>
                  </a:solidFill>
                  <a:round/>
                  <a:headEnd/>
                  <a:tailEnd/>
                </a:ln>
                <a:solidFill>
                  <a:srgbClr val="FF0000"/>
                </a:solidFill>
                <a:latin typeface="Comic Sans MS"/>
              </a:rPr>
              <a:t>Unutmayın…</a:t>
            </a:r>
          </a:p>
        </p:txBody>
      </p:sp>
      <p:sp>
        <p:nvSpPr>
          <p:cNvPr id="33798" name="AutoShape 6" descr="Yatay tuğla"/>
          <p:cNvSpPr>
            <a:spLocks noChangeArrowheads="1"/>
          </p:cNvSpPr>
          <p:nvPr/>
        </p:nvSpPr>
        <p:spPr bwMode="auto">
          <a:xfrm>
            <a:off x="827088" y="2420938"/>
            <a:ext cx="7705725" cy="2952750"/>
          </a:xfrm>
          <a:prstGeom prst="horizontalScroll">
            <a:avLst>
              <a:gd name="adj" fmla="val 12500"/>
            </a:avLst>
          </a:prstGeom>
          <a:pattFill prst="horzBrick">
            <a:fgClr>
              <a:srgbClr val="FFEFD1"/>
            </a:fgClr>
            <a:bgClr>
              <a:srgbClr val="D1C39F"/>
            </a:bgClr>
          </a:pattFill>
          <a:ln w="9525">
            <a:solidFill>
              <a:srgbClr val="000000"/>
            </a:solidFill>
            <a:round/>
            <a:headEnd/>
            <a:tailEnd/>
          </a:ln>
          <a:effectLst/>
        </p:spPr>
        <p:txBody>
          <a:bodyPr wrap="none" anchor="ctr"/>
          <a:lstStyle/>
          <a:p>
            <a:pPr algn="ctr"/>
            <a:endParaRPr lang="tr-TR" sz="2800" b="1">
              <a:solidFill>
                <a:srgbClr val="000000"/>
              </a:solidFill>
              <a:latin typeface="Comic Sans MS" pitchFamily="66" charset="0"/>
            </a:endParaRPr>
          </a:p>
          <a:p>
            <a:pPr algn="ctr"/>
            <a:r>
              <a:rPr lang="tr-TR" sz="2800" b="1">
                <a:solidFill>
                  <a:srgbClr val="000000"/>
                </a:solidFill>
                <a:effectLst>
                  <a:outerShdw blurRad="38100" dist="38100" dir="2700000" algn="tl">
                    <a:srgbClr val="FFFFFF"/>
                  </a:outerShdw>
                </a:effectLst>
                <a:latin typeface="Comic Sans MS" pitchFamily="66" charset="0"/>
              </a:rPr>
              <a:t>Büyük insanların idealleri, </a:t>
            </a:r>
          </a:p>
          <a:p>
            <a:pPr algn="ctr"/>
            <a:r>
              <a:rPr lang="tr-TR" sz="2800" b="1">
                <a:solidFill>
                  <a:srgbClr val="000000"/>
                </a:solidFill>
                <a:effectLst>
                  <a:outerShdw blurRad="38100" dist="38100" dir="2700000" algn="tl">
                    <a:srgbClr val="FFFFFF"/>
                  </a:outerShdw>
                </a:effectLst>
                <a:latin typeface="Comic Sans MS" pitchFamily="66" charset="0"/>
              </a:rPr>
              <a:t>Sıradan insanlarınsa hevesleri vardır.</a:t>
            </a:r>
          </a:p>
          <a:p>
            <a:pPr algn="ctr"/>
            <a:r>
              <a:rPr lang="tr-TR" sz="2800" b="1">
                <a:solidFill>
                  <a:srgbClr val="000000"/>
                </a:solidFill>
                <a:effectLst>
                  <a:outerShdw blurRad="38100" dist="38100" dir="2700000" algn="tl">
                    <a:srgbClr val="FFFFFF"/>
                  </a:outerShdw>
                </a:effectLst>
                <a:latin typeface="Comic Sans MS" pitchFamily="66" charset="0"/>
              </a:rPr>
              <a:t>                                                            </a:t>
            </a:r>
          </a:p>
          <a:p>
            <a:pPr algn="ctr"/>
            <a:r>
              <a:rPr lang="tr-TR" sz="2800" b="1">
                <a:solidFill>
                  <a:srgbClr val="000000"/>
                </a:solidFill>
                <a:effectLst>
                  <a:outerShdw blurRad="38100" dist="38100" dir="2700000" algn="tl">
                    <a:srgbClr val="FFFFFF"/>
                  </a:outerShdw>
                </a:effectLst>
                <a:latin typeface="Comic Sans MS" pitchFamily="66" charset="0"/>
              </a:rPr>
              <a:t>Washington Irving</a:t>
            </a:r>
          </a:p>
          <a:p>
            <a:pPr algn="ctr"/>
            <a:endParaRPr lang="tr-TR" sz="2800">
              <a:solidFill>
                <a:srgbClr val="000000"/>
              </a:solidFill>
              <a:effectLst>
                <a:outerShdw blurRad="38100" dist="38100" dir="2700000" algn="tl">
                  <a:srgbClr val="FFFFFF"/>
                </a:outerShdw>
              </a:effectLst>
              <a:latin typeface="Comic Sans MS" pitchFamily="66" charset="0"/>
            </a:endParaRPr>
          </a:p>
        </p:txBody>
      </p:sp>
      <p:sp>
        <p:nvSpPr>
          <p:cNvPr id="43013" name="4 Slayt Numarası Yer Tutucusu"/>
          <p:cNvSpPr>
            <a:spLocks noGrp="1"/>
          </p:cNvSpPr>
          <p:nvPr>
            <p:ph type="sldNum" sz="quarter" idx="11"/>
          </p:nvPr>
        </p:nvSpPr>
        <p:spPr/>
        <p:txBody>
          <a:bodyPr/>
          <a:lstStyle/>
          <a:p>
            <a:pPr>
              <a:buFont typeface="Times New Roman" pitchFamily="18" charset="0"/>
              <a:buNone/>
              <a:defRPr/>
            </a:pPr>
            <a:fld id="{38F3685C-2842-47CB-9491-57D02BF4DDFD}" type="slidenum">
              <a:rPr lang="tr-TR" smtClean="0"/>
              <a:pPr>
                <a:buFont typeface="Times New Roman" pitchFamily="18" charset="0"/>
                <a:buNone/>
                <a:defRPr/>
              </a:pPr>
              <a:t>29</a:t>
            </a:fld>
            <a:endParaRPr lang="tr-TR" smtClean="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611188" y="549275"/>
            <a:ext cx="8228012" cy="800100"/>
          </a:xfrm>
        </p:spPr>
        <p:txBody>
          <a:bodyPr/>
          <a:lstStyle/>
          <a:p>
            <a:r>
              <a:rPr lang="tr-TR" smtClean="0">
                <a:latin typeface="Comic Sans MS" pitchFamily="66" charset="0"/>
              </a:rPr>
              <a:t>Hafızayı güçlendirmek…</a:t>
            </a:r>
          </a:p>
        </p:txBody>
      </p:sp>
      <p:sp>
        <p:nvSpPr>
          <p:cNvPr id="7171" name="2 İçerik Yer Tutucusu"/>
          <p:cNvSpPr>
            <a:spLocks noGrp="1"/>
          </p:cNvSpPr>
          <p:nvPr>
            <p:ph idx="1"/>
          </p:nvPr>
        </p:nvSpPr>
        <p:spPr>
          <a:xfrm>
            <a:off x="395288" y="1557338"/>
            <a:ext cx="8228012" cy="4387850"/>
          </a:xfrm>
        </p:spPr>
        <p:txBody>
          <a:bodyPr>
            <a:normAutofit fontScale="92500" lnSpcReduction="10000"/>
          </a:bodyPr>
          <a:lstStyle/>
          <a:p>
            <a:pPr>
              <a:buFont typeface="Times New Roman" pitchFamily="18" charset="0"/>
              <a:buBlip>
                <a:blip r:embed="rId3"/>
              </a:buBlip>
            </a:pPr>
            <a:r>
              <a:rPr lang="tr-TR" smtClean="0">
                <a:latin typeface="Comic Sans MS" pitchFamily="66" charset="0"/>
              </a:rPr>
              <a:t>Mümkün olduğu kadar çok duyuyu kullanmak: </a:t>
            </a:r>
            <a:r>
              <a:rPr lang="tr-TR" smtClean="0">
                <a:latin typeface="Comic Sans MS" pitchFamily="66" charset="0"/>
                <a:cs typeface="Times New Roman" pitchFamily="18" charset="0"/>
              </a:rPr>
              <a:t>Okuduklarımızın </a:t>
            </a:r>
            <a:r>
              <a:rPr lang="tr-TR" smtClean="0">
                <a:latin typeface="Comic Sans MS" pitchFamily="66" charset="0"/>
              </a:rPr>
              <a:t>   </a:t>
            </a:r>
            <a:r>
              <a:rPr lang="tr-TR" smtClean="0">
                <a:solidFill>
                  <a:srgbClr val="FF0066"/>
                </a:solidFill>
                <a:latin typeface="Comic Sans MS" pitchFamily="66" charset="0"/>
                <a:cs typeface="Times New Roman" pitchFamily="18" charset="0"/>
              </a:rPr>
              <a:t>% 10'unu,</a:t>
            </a:r>
            <a:br>
              <a:rPr lang="tr-TR" smtClean="0">
                <a:solidFill>
                  <a:srgbClr val="FF0066"/>
                </a:solidFill>
                <a:latin typeface="Comic Sans MS" pitchFamily="66" charset="0"/>
                <a:cs typeface="Times New Roman" pitchFamily="18" charset="0"/>
              </a:rPr>
            </a:br>
            <a:r>
              <a:rPr lang="tr-TR" smtClean="0">
                <a:latin typeface="Comic Sans MS" pitchFamily="66" charset="0"/>
                <a:cs typeface="Times New Roman" pitchFamily="18" charset="0"/>
              </a:rPr>
              <a:t>duyduklarımızın </a:t>
            </a:r>
            <a:r>
              <a:rPr lang="tr-TR" smtClean="0">
                <a:latin typeface="Comic Sans MS" pitchFamily="66" charset="0"/>
              </a:rPr>
              <a:t>  </a:t>
            </a:r>
            <a:r>
              <a:rPr lang="tr-TR" smtClean="0">
                <a:solidFill>
                  <a:srgbClr val="FF0066"/>
                </a:solidFill>
                <a:latin typeface="Comic Sans MS" pitchFamily="66" charset="0"/>
                <a:cs typeface="Times New Roman" pitchFamily="18" charset="0"/>
              </a:rPr>
              <a:t>% 20'sini</a:t>
            </a:r>
            <a:r>
              <a:rPr lang="tr-TR" smtClean="0">
                <a:latin typeface="Comic Sans MS" pitchFamily="66" charset="0"/>
                <a:cs typeface="Times New Roman" pitchFamily="18" charset="0"/>
              </a:rPr>
              <a:t>,</a:t>
            </a:r>
            <a:br>
              <a:rPr lang="tr-TR" smtClean="0">
                <a:latin typeface="Comic Sans MS" pitchFamily="66" charset="0"/>
                <a:cs typeface="Times New Roman" pitchFamily="18" charset="0"/>
              </a:rPr>
            </a:br>
            <a:r>
              <a:rPr lang="tr-TR" smtClean="0">
                <a:latin typeface="Comic Sans MS" pitchFamily="66" charset="0"/>
                <a:cs typeface="Times New Roman" pitchFamily="18" charset="0"/>
              </a:rPr>
              <a:t>gördüklerimizin </a:t>
            </a:r>
            <a:r>
              <a:rPr lang="tr-TR" smtClean="0">
                <a:latin typeface="Comic Sans MS" pitchFamily="66" charset="0"/>
              </a:rPr>
              <a:t>  </a:t>
            </a:r>
            <a:r>
              <a:rPr lang="tr-TR" smtClean="0">
                <a:solidFill>
                  <a:srgbClr val="FF0066"/>
                </a:solidFill>
                <a:latin typeface="Comic Sans MS" pitchFamily="66" charset="0"/>
                <a:cs typeface="Times New Roman" pitchFamily="18" charset="0"/>
              </a:rPr>
              <a:t>% 30'unu,</a:t>
            </a:r>
            <a:br>
              <a:rPr lang="tr-TR" smtClean="0">
                <a:solidFill>
                  <a:srgbClr val="FF0066"/>
                </a:solidFill>
                <a:latin typeface="Comic Sans MS" pitchFamily="66" charset="0"/>
                <a:cs typeface="Times New Roman" pitchFamily="18" charset="0"/>
              </a:rPr>
            </a:br>
            <a:r>
              <a:rPr lang="tr-TR" smtClean="0">
                <a:latin typeface="Comic Sans MS" pitchFamily="66" charset="0"/>
                <a:cs typeface="Times New Roman" pitchFamily="18" charset="0"/>
              </a:rPr>
              <a:t>hem görüp hem duyduklarımızın </a:t>
            </a:r>
            <a:r>
              <a:rPr lang="tr-TR" smtClean="0">
                <a:solidFill>
                  <a:srgbClr val="FF0066"/>
                </a:solidFill>
                <a:latin typeface="Comic Sans MS" pitchFamily="66" charset="0"/>
                <a:cs typeface="Times New Roman" pitchFamily="18" charset="0"/>
              </a:rPr>
              <a:t>% 50'</a:t>
            </a:r>
            <a:r>
              <a:rPr lang="tr-TR" smtClean="0">
                <a:latin typeface="Comic Sans MS" pitchFamily="66" charset="0"/>
                <a:cs typeface="Times New Roman" pitchFamily="18" charset="0"/>
              </a:rPr>
              <a:t> sini,</a:t>
            </a:r>
            <a:br>
              <a:rPr lang="tr-TR" smtClean="0">
                <a:latin typeface="Comic Sans MS" pitchFamily="66" charset="0"/>
                <a:cs typeface="Times New Roman" pitchFamily="18" charset="0"/>
              </a:rPr>
            </a:br>
            <a:r>
              <a:rPr lang="tr-TR" smtClean="0">
                <a:latin typeface="Comic Sans MS" pitchFamily="66" charset="0"/>
                <a:cs typeface="Times New Roman" pitchFamily="18" charset="0"/>
              </a:rPr>
              <a:t>söylediklerimizin </a:t>
            </a:r>
            <a:r>
              <a:rPr lang="tr-TR" smtClean="0">
                <a:latin typeface="Comic Sans MS" pitchFamily="66" charset="0"/>
              </a:rPr>
              <a:t>  </a:t>
            </a:r>
            <a:r>
              <a:rPr lang="tr-TR" smtClean="0">
                <a:solidFill>
                  <a:srgbClr val="FF0066"/>
                </a:solidFill>
                <a:latin typeface="Comic Sans MS" pitchFamily="66" charset="0"/>
                <a:cs typeface="Times New Roman" pitchFamily="18" charset="0"/>
              </a:rPr>
              <a:t>% 80'ini,</a:t>
            </a:r>
            <a:br>
              <a:rPr lang="tr-TR" smtClean="0">
                <a:solidFill>
                  <a:srgbClr val="FF0066"/>
                </a:solidFill>
                <a:latin typeface="Comic Sans MS" pitchFamily="66" charset="0"/>
                <a:cs typeface="Times New Roman" pitchFamily="18" charset="0"/>
              </a:rPr>
            </a:br>
            <a:r>
              <a:rPr lang="tr-TR" smtClean="0">
                <a:latin typeface="Comic Sans MS" pitchFamily="66" charset="0"/>
                <a:cs typeface="Times New Roman" pitchFamily="18" charset="0"/>
              </a:rPr>
              <a:t>söylediklerimizin davranışlarımızla ifade ettiğimiz kısmının </a:t>
            </a:r>
            <a:r>
              <a:rPr lang="tr-TR" smtClean="0">
                <a:latin typeface="Comic Sans MS" pitchFamily="66" charset="0"/>
              </a:rPr>
              <a:t> </a:t>
            </a:r>
            <a:r>
              <a:rPr lang="tr-TR" smtClean="0">
                <a:solidFill>
                  <a:srgbClr val="FF0066"/>
                </a:solidFill>
                <a:latin typeface="Comic Sans MS" pitchFamily="66" charset="0"/>
                <a:cs typeface="Times New Roman" pitchFamily="18" charset="0"/>
              </a:rPr>
              <a:t>% 90'ını</a:t>
            </a:r>
            <a:r>
              <a:rPr lang="tr-TR" smtClean="0">
                <a:latin typeface="Comic Sans MS" pitchFamily="66" charset="0"/>
                <a:cs typeface="Times New Roman" pitchFamily="18" charset="0"/>
              </a:rPr>
              <a:t> hatırlarız.</a:t>
            </a:r>
            <a:endParaRPr lang="tr-TR" smtClean="0">
              <a:latin typeface="Comic Sans MS" pitchFamily="66" charset="0"/>
            </a:endParaRPr>
          </a:p>
          <a:p>
            <a:pPr>
              <a:buFont typeface="Times New Roman" pitchFamily="18" charset="0"/>
              <a:buBlip>
                <a:blip r:embed="rId3"/>
              </a:buBlip>
            </a:pPr>
            <a:r>
              <a:rPr lang="tr-TR" smtClean="0">
                <a:latin typeface="Comic Sans MS" pitchFamily="66" charset="0"/>
              </a:rPr>
              <a:t>Hatırlamaya yardımcı olan teknikler… (mnemonik sistem)</a:t>
            </a:r>
          </a:p>
          <a:p>
            <a:pPr>
              <a:buFont typeface="Times New Roman" pitchFamily="18" charset="0"/>
              <a:buNone/>
            </a:pPr>
            <a:endParaRPr lang="tr-TR" smtClean="0">
              <a:latin typeface="Comic Sans MS" pitchFamily="66" charset="0"/>
            </a:endParaRPr>
          </a:p>
        </p:txBody>
      </p:sp>
      <p:sp>
        <p:nvSpPr>
          <p:cNvPr id="11269" name="4 Slayt Numarası Yer Tutucusu"/>
          <p:cNvSpPr>
            <a:spLocks noGrp="1"/>
          </p:cNvSpPr>
          <p:nvPr>
            <p:ph type="sldNum" sz="quarter" idx="11"/>
          </p:nvPr>
        </p:nvSpPr>
        <p:spPr/>
        <p:txBody>
          <a:bodyPr/>
          <a:lstStyle/>
          <a:p>
            <a:pPr>
              <a:buFont typeface="Times New Roman" pitchFamily="18" charset="0"/>
              <a:buNone/>
              <a:defRPr/>
            </a:pPr>
            <a:fld id="{042B65E3-9BE4-42E1-A703-3788C16F18FC}" type="slidenum">
              <a:rPr lang="tr-TR" smtClean="0"/>
              <a:pPr>
                <a:buFont typeface="Times New Roman" pitchFamily="18" charset="0"/>
                <a:buNone/>
                <a:defRPr/>
              </a:pPr>
              <a:t>3</a:t>
            </a:fld>
            <a:endParaRPr lang="tr-TR"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8129588" y="5734050"/>
            <a:ext cx="609600" cy="520700"/>
          </a:xfrm>
          <a:prstGeom prst="rect">
            <a:avLst/>
          </a:prstGeom>
          <a:noFill/>
          <a:ln w="9525">
            <a:noFill/>
            <a:round/>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BC24E9-19CB-4C74-ACFD-428C8FB067FA}" type="slidenum">
              <a:rPr lang="tr-TR" sz="1400" b="1">
                <a:solidFill>
                  <a:srgbClr val="FFFFFF"/>
                </a:solidFill>
              </a:rPr>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tr-TR" sz="1400" b="1">
              <a:solidFill>
                <a:srgbClr val="FFFFFF"/>
              </a:solidFill>
            </a:endParaRPr>
          </a:p>
        </p:txBody>
      </p:sp>
      <p:pic>
        <p:nvPicPr>
          <p:cNvPr id="34819" name="Picture 2"/>
          <p:cNvPicPr>
            <a:picLocks noChangeAspect="1" noChangeArrowheads="1"/>
          </p:cNvPicPr>
          <p:nvPr/>
        </p:nvPicPr>
        <p:blipFill>
          <a:blip r:embed="rId3"/>
          <a:srcRect/>
          <a:stretch>
            <a:fillRect/>
          </a:stretch>
        </p:blipFill>
        <p:spPr bwMode="auto">
          <a:xfrm>
            <a:off x="900113" y="2339975"/>
            <a:ext cx="3713162" cy="3578225"/>
          </a:xfrm>
          <a:prstGeom prst="rect">
            <a:avLst/>
          </a:prstGeom>
          <a:noFill/>
          <a:ln w="9525">
            <a:noFill/>
            <a:round/>
            <a:headEnd/>
            <a:tailEnd/>
          </a:ln>
        </p:spPr>
      </p:pic>
      <p:sp>
        <p:nvSpPr>
          <p:cNvPr id="34820" name="AutoShape 3"/>
          <p:cNvSpPr>
            <a:spLocks noChangeArrowheads="1"/>
          </p:cNvSpPr>
          <p:nvPr/>
        </p:nvSpPr>
        <p:spPr bwMode="auto">
          <a:xfrm>
            <a:off x="3276600" y="692150"/>
            <a:ext cx="5256213" cy="2665413"/>
          </a:xfrm>
          <a:prstGeom prst="cloudCallout">
            <a:avLst>
              <a:gd name="adj1" fmla="val -28528"/>
              <a:gd name="adj2" fmla="val 70014"/>
            </a:avLst>
          </a:prstGeom>
          <a:solidFill>
            <a:srgbClr val="FFFFFF">
              <a:alpha val="0"/>
            </a:srgbClr>
          </a:solidFill>
          <a:ln w="9360">
            <a:solidFill>
              <a:srgbClr val="000000"/>
            </a:solidFill>
            <a:miter lim="800000"/>
            <a:headEnd/>
            <a:tailEnd/>
          </a:ln>
        </p:spPr>
        <p:txBody>
          <a:bodyPr lIns="90000" tIns="46800" rIns="90000" bIns="46800"/>
          <a:lstStyle/>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3200" b="1">
              <a:solidFill>
                <a:srgbClr val="000000"/>
              </a:solidFill>
              <a:latin typeface="Comic Sans MS" pitchFamily="66" charset="0"/>
            </a:endParaRPr>
          </a:p>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3200" b="1">
                <a:solidFill>
                  <a:srgbClr val="000000"/>
                </a:solidFill>
                <a:latin typeface="Comic Sans MS" pitchFamily="66" charset="0"/>
              </a:rPr>
              <a:t>İLGİNİZE</a:t>
            </a:r>
          </a:p>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3200" b="1">
                <a:solidFill>
                  <a:srgbClr val="000000"/>
                </a:solidFill>
                <a:latin typeface="Comic Sans MS" pitchFamily="66" charset="0"/>
              </a:rPr>
              <a:t>TEŞEKKÜRLER!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3200" b="1">
              <a:solidFill>
                <a:srgbClr val="000000"/>
              </a:solidFill>
              <a:latin typeface="Comic Sans MS" pitchFamily="66" charset="0"/>
            </a:endParaRPr>
          </a:p>
        </p:txBody>
      </p:sp>
      <p:sp>
        <p:nvSpPr>
          <p:cNvPr id="34821" name="Text Box 4"/>
          <p:cNvSpPr txBox="1">
            <a:spLocks noChangeArrowheads="1"/>
          </p:cNvSpPr>
          <p:nvPr/>
        </p:nvSpPr>
        <p:spPr bwMode="auto">
          <a:xfrm>
            <a:off x="2667000" y="6356350"/>
            <a:ext cx="3352800" cy="365125"/>
          </a:xfrm>
          <a:prstGeom prst="rect">
            <a:avLst/>
          </a:prstGeom>
          <a:noFill/>
          <a:ln w="9525">
            <a:noFill/>
            <a:round/>
            <a:headEnd/>
            <a:tailEnd/>
          </a:ln>
        </p:spPr>
        <p:txBody>
          <a:bodyPr lIns="0" tIns="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200" dirty="0">
              <a:solidFill>
                <a:srgbClr val="4B251A"/>
              </a:solidFill>
            </a:endParaRPr>
          </a:p>
        </p:txBody>
      </p:sp>
      <p:sp>
        <p:nvSpPr>
          <p:cNvPr id="44039" name="6 Slayt Numarası Yer Tutucusu"/>
          <p:cNvSpPr>
            <a:spLocks noGrp="1"/>
          </p:cNvSpPr>
          <p:nvPr>
            <p:ph type="sldNum" sz="quarter" idx="11"/>
          </p:nvPr>
        </p:nvSpPr>
        <p:spPr/>
        <p:txBody>
          <a:bodyPr/>
          <a:lstStyle/>
          <a:p>
            <a:pPr>
              <a:buFont typeface="Times New Roman" pitchFamily="18" charset="0"/>
              <a:buNone/>
              <a:defRPr/>
            </a:pPr>
            <a:fld id="{D91DF041-3029-4706-8991-AA7FAC69E981}" type="slidenum">
              <a:rPr lang="tr-TR" smtClean="0"/>
              <a:pPr>
                <a:buFont typeface="Times New Roman" pitchFamily="18" charset="0"/>
                <a:buNone/>
                <a:defRPr/>
              </a:pPr>
              <a:t>30</a:t>
            </a:fld>
            <a:endParaRPr lang="tr-TR"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5 İçerik Yer Tutucusu" descr="22224201.jpg"/>
          <p:cNvPicPr>
            <a:picLocks noGrp="1" noChangeAspect="1"/>
          </p:cNvPicPr>
          <p:nvPr>
            <p:ph idx="1"/>
          </p:nvPr>
        </p:nvPicPr>
        <p:blipFill>
          <a:blip r:embed="rId3"/>
          <a:srcRect/>
          <a:stretch>
            <a:fillRect/>
          </a:stretch>
        </p:blipFill>
        <p:spPr>
          <a:xfrm>
            <a:off x="0" y="1052513"/>
            <a:ext cx="4572000" cy="4824412"/>
          </a:xfrm>
        </p:spPr>
      </p:pic>
      <p:sp>
        <p:nvSpPr>
          <p:cNvPr id="12292" name="4 Slayt Numarası Yer Tutucusu"/>
          <p:cNvSpPr>
            <a:spLocks noGrp="1"/>
          </p:cNvSpPr>
          <p:nvPr>
            <p:ph type="sldNum" sz="quarter" idx="11"/>
          </p:nvPr>
        </p:nvSpPr>
        <p:spPr/>
        <p:txBody>
          <a:bodyPr/>
          <a:lstStyle/>
          <a:p>
            <a:pPr>
              <a:buFont typeface="Times New Roman" pitchFamily="18" charset="0"/>
              <a:buNone/>
              <a:defRPr/>
            </a:pPr>
            <a:fld id="{74BA2656-78CD-4615-AB49-179C36FBF19E}" type="slidenum">
              <a:rPr lang="tr-TR" smtClean="0"/>
              <a:pPr>
                <a:buFont typeface="Times New Roman" pitchFamily="18" charset="0"/>
                <a:buNone/>
                <a:defRPr/>
              </a:pPr>
              <a:t>4</a:t>
            </a:fld>
            <a:endParaRPr lang="tr-TR" smtClean="0"/>
          </a:p>
        </p:txBody>
      </p:sp>
      <p:graphicFrame>
        <p:nvGraphicFramePr>
          <p:cNvPr id="7" name="6 Tablo"/>
          <p:cNvGraphicFramePr>
            <a:graphicFrameLocks noGrp="1"/>
          </p:cNvGraphicFramePr>
          <p:nvPr/>
        </p:nvGraphicFramePr>
        <p:xfrm>
          <a:off x="4360863" y="1341438"/>
          <a:ext cx="4783137" cy="4549888"/>
        </p:xfrm>
        <a:graphic>
          <a:graphicData uri="http://schemas.openxmlformats.org/drawingml/2006/table">
            <a:tbl>
              <a:tblPr/>
              <a:tblGrid>
                <a:gridCol w="2268537"/>
                <a:gridCol w="2514600"/>
              </a:tblGrid>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FF0000"/>
                          </a:solidFill>
                          <a:effectLst/>
                          <a:latin typeface="Comic Sans MS" pitchFamily="66" charset="0"/>
                          <a:ea typeface="Lucida Sans Unicode" charset="0"/>
                          <a:cs typeface="Lucida Sans Unicode" charset="0"/>
                        </a:rPr>
                        <a:t>Frontal lob</a:t>
                      </a:r>
                    </a:p>
                  </a:txBody>
                  <a:tcPr marL="47812" marR="47812" marT="23906" marB="239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Comic Sans MS" pitchFamily="66" charset="0"/>
                          <a:ea typeface="Lucida Sans Unicode" charset="0"/>
                          <a:cs typeface="Lucida Sans Unicode" charset="0"/>
                        </a:rPr>
                        <a:t>İskelet kaslarının hareketinin kontrolü</a:t>
                      </a:r>
                    </a:p>
                  </a:txBody>
                  <a:tcPr marL="47812" marR="47812" marT="23906" marB="23906" horzOverflow="overflow">
                    <a:lnL>
                      <a:noFill/>
                    </a:lnL>
                    <a:lnR>
                      <a:noFill/>
                    </a:lnR>
                    <a:lnT>
                      <a:noFill/>
                    </a:lnT>
                    <a:lnB>
                      <a:noFill/>
                    </a:lnB>
                    <a:lnTlToBr>
                      <a:noFill/>
                    </a:lnTlToBr>
                    <a:lnBlToTr>
                      <a:noFill/>
                    </a:lnBlToTr>
                    <a:noFill/>
                  </a:tcPr>
                </a:tc>
              </a:tr>
              <a:tr h="1135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FF0000"/>
                          </a:solidFill>
                          <a:effectLst/>
                          <a:latin typeface="Comic Sans MS" pitchFamily="66" charset="0"/>
                          <a:ea typeface="Lucida Sans Unicode" charset="0"/>
                          <a:cs typeface="Lucida Sans Unicode" charset="0"/>
                        </a:rPr>
                        <a:t>Parietal lob</a:t>
                      </a:r>
                    </a:p>
                  </a:txBody>
                  <a:tcPr marL="47812" marR="47812" marT="23906" marB="239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Comic Sans MS" pitchFamily="66" charset="0"/>
                          <a:ea typeface="Lucida Sans Unicode" charset="0"/>
                          <a:cs typeface="Lucida Sans Unicode" charset="0"/>
                        </a:rPr>
                        <a:t>Temas, basınç, titreme, ağrı, sıcaklık ve tat duyularının algılanması</a:t>
                      </a:r>
                    </a:p>
                  </a:txBody>
                  <a:tcPr marL="47812" marR="47812" marT="23906" marB="23906" horzOverflow="overflow">
                    <a:lnL>
                      <a:noFill/>
                    </a:lnL>
                    <a:lnR>
                      <a:noFill/>
                    </a:lnR>
                    <a:lnT>
                      <a:noFill/>
                    </a:lnT>
                    <a:lnB>
                      <a:noFill/>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FF0000"/>
                          </a:solidFill>
                          <a:effectLst/>
                          <a:latin typeface="Comic Sans MS" pitchFamily="66" charset="0"/>
                          <a:ea typeface="Lucida Sans Unicode" charset="0"/>
                          <a:cs typeface="Lucida Sans Unicode" charset="0"/>
                        </a:rPr>
                        <a:t>Oksipital lob</a:t>
                      </a:r>
                    </a:p>
                  </a:txBody>
                  <a:tcPr marL="47812" marR="47812" marT="23906" marB="239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Comic Sans MS" pitchFamily="66" charset="0"/>
                          <a:ea typeface="Lucida Sans Unicode" charset="0"/>
                          <a:cs typeface="Lucida Sans Unicode" charset="0"/>
                        </a:rPr>
                        <a:t>Görme duyusunun algılanması</a:t>
                      </a:r>
                    </a:p>
                  </a:txBody>
                  <a:tcPr marL="47812" marR="47812" marT="23906" marB="23906" horzOverflow="overflow">
                    <a:lnL>
                      <a:noFill/>
                    </a:lnL>
                    <a:lnR>
                      <a:noFill/>
                    </a:lnR>
                    <a:lnT>
                      <a:noFill/>
                    </a:lnT>
                    <a:lnB>
                      <a:noFill/>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FF0000"/>
                          </a:solidFill>
                          <a:effectLst/>
                          <a:latin typeface="Comic Sans MS" pitchFamily="66" charset="0"/>
                          <a:ea typeface="Lucida Sans Unicode" charset="0"/>
                          <a:cs typeface="Lucida Sans Unicode" charset="0"/>
                        </a:rPr>
                        <a:t>Temporal lob</a:t>
                      </a:r>
                    </a:p>
                  </a:txBody>
                  <a:tcPr marL="47812" marR="47812" marT="23906" marB="239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Comic Sans MS" pitchFamily="66" charset="0"/>
                          <a:ea typeface="Lucida Sans Unicode" charset="0"/>
                          <a:cs typeface="Lucida Sans Unicode" charset="0"/>
                        </a:rPr>
                        <a:t>Ses ve koku duyularının algılanması</a:t>
                      </a:r>
                    </a:p>
                  </a:txBody>
                  <a:tcPr marL="47812" marR="47812" marT="23906" marB="23906"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smtClean="0">
                <a:latin typeface="Comic Sans MS" pitchFamily="66" charset="0"/>
              </a:rPr>
              <a:t>Mnemonik Sistemler</a:t>
            </a:r>
          </a:p>
        </p:txBody>
      </p:sp>
      <p:sp>
        <p:nvSpPr>
          <p:cNvPr id="9219" name="2 İçerik Yer Tutucusu"/>
          <p:cNvSpPr>
            <a:spLocks noGrp="1"/>
          </p:cNvSpPr>
          <p:nvPr>
            <p:ph idx="1"/>
          </p:nvPr>
        </p:nvSpPr>
        <p:spPr>
          <a:xfrm>
            <a:off x="457200" y="2492375"/>
            <a:ext cx="8228013" cy="3830638"/>
          </a:xfrm>
        </p:spPr>
        <p:txBody>
          <a:bodyPr/>
          <a:lstStyle/>
          <a:p>
            <a:pPr>
              <a:buFont typeface="Times New Roman" pitchFamily="18" charset="0"/>
              <a:buBlip>
                <a:blip r:embed="rId3"/>
              </a:buBlip>
            </a:pPr>
            <a:r>
              <a:rPr lang="tr-TR" smtClean="0">
                <a:latin typeface="Comic Sans MS" pitchFamily="66" charset="0"/>
              </a:rPr>
              <a:t>Mnemonik teknikler aracılığıyla kişi için anlamsız veya düşük anlamlı malzemeler anlamlı hale gelmektedir.</a:t>
            </a:r>
          </a:p>
          <a:p>
            <a:pPr>
              <a:buFont typeface="Times New Roman" pitchFamily="18" charset="0"/>
              <a:buBlip>
                <a:blip r:embed="rId3"/>
              </a:buBlip>
            </a:pPr>
            <a:r>
              <a:rPr lang="tr-TR" smtClean="0">
                <a:latin typeface="Comic Sans MS" pitchFamily="66" charset="0"/>
              </a:rPr>
              <a:t>Mnemonik tekniklerde uyaklar, örüntüler, ve çağrışımlar kullanılır.</a:t>
            </a:r>
          </a:p>
          <a:p>
            <a:pPr>
              <a:buFont typeface="Times New Roman" pitchFamily="18" charset="0"/>
              <a:buBlip>
                <a:blip r:embed="rId3"/>
              </a:buBlip>
            </a:pPr>
            <a:r>
              <a:rPr lang="tr-TR" smtClean="0">
                <a:latin typeface="Comic Sans MS" pitchFamily="66" charset="0"/>
              </a:rPr>
              <a:t>Örnek Sistemler: Akrostiş, Bağlama Yöntemi vb…</a:t>
            </a:r>
          </a:p>
          <a:p>
            <a:pPr>
              <a:buFont typeface="Times New Roman" pitchFamily="18" charset="0"/>
              <a:buBlip>
                <a:blip r:embed="rId3"/>
              </a:buBlip>
            </a:pPr>
            <a:endParaRPr lang="tr-TR" smtClean="0">
              <a:latin typeface="Comic Sans MS" pitchFamily="66" charset="0"/>
            </a:endParaRPr>
          </a:p>
        </p:txBody>
      </p:sp>
      <p:sp>
        <p:nvSpPr>
          <p:cNvPr id="13317" name="4 Slayt Numarası Yer Tutucusu"/>
          <p:cNvSpPr>
            <a:spLocks noGrp="1"/>
          </p:cNvSpPr>
          <p:nvPr>
            <p:ph type="sldNum" sz="quarter" idx="11"/>
          </p:nvPr>
        </p:nvSpPr>
        <p:spPr/>
        <p:txBody>
          <a:bodyPr/>
          <a:lstStyle/>
          <a:p>
            <a:pPr>
              <a:buFont typeface="Times New Roman" pitchFamily="18" charset="0"/>
              <a:buNone/>
              <a:defRPr/>
            </a:pPr>
            <a:fld id="{F0E69514-DEC6-4CC3-A102-C488E8478D55}" type="slidenum">
              <a:rPr lang="tr-TR" smtClean="0"/>
              <a:pPr>
                <a:buFont typeface="Times New Roman" pitchFamily="18" charset="0"/>
                <a:buNone/>
                <a:defRPr/>
              </a:pPr>
              <a:t>5</a:t>
            </a:fld>
            <a:endParaRPr lang="tr-TR"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692275" y="0"/>
            <a:ext cx="5457825" cy="1143000"/>
          </a:xfrm>
        </p:spPr>
        <p:txBody>
          <a:bodyPr/>
          <a:lstStyle/>
          <a:p>
            <a:r>
              <a:rPr lang="tr-TR" smtClean="0">
                <a:solidFill>
                  <a:srgbClr val="FF0000"/>
                </a:solidFill>
                <a:latin typeface="Comic Sans MS" pitchFamily="66" charset="0"/>
              </a:rPr>
              <a:t>Erteleme Tablosu</a:t>
            </a:r>
          </a:p>
        </p:txBody>
      </p:sp>
      <p:sp>
        <p:nvSpPr>
          <p:cNvPr id="10243" name="7 İçerik Yer Tutucusu"/>
          <p:cNvSpPr>
            <a:spLocks noGrp="1"/>
          </p:cNvSpPr>
          <p:nvPr>
            <p:ph sz="half" idx="2"/>
          </p:nvPr>
        </p:nvSpPr>
        <p:spPr>
          <a:xfrm>
            <a:off x="0" y="1700213"/>
            <a:ext cx="4427538" cy="4176712"/>
          </a:xfrm>
        </p:spPr>
        <p:txBody>
          <a:bodyPr/>
          <a:lstStyle/>
          <a:p>
            <a:pPr marL="0" indent="0">
              <a:buFont typeface="Times New Roman" pitchFamily="18" charset="0"/>
              <a:buNone/>
            </a:pPr>
            <a:r>
              <a:rPr lang="tr-TR" sz="1800" smtClean="0">
                <a:latin typeface="Comic Sans MS" pitchFamily="66" charset="0"/>
              </a:rPr>
              <a:t>Bir daha hiç ertelemeyeceğim (Ferahlama, Teselli)</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Son Seçim: Yapmak ya da yapmamak (Karar)</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Bende bir sorun var (Çaresiz)</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Hala zaman var (Ümit)</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Umarım bunu kimse öğrenmez (Utanç)</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endParaRPr lang="tr-TR" sz="1800" smtClean="0">
              <a:latin typeface="Comic Sans MS" pitchFamily="66" charset="0"/>
            </a:endParaRPr>
          </a:p>
        </p:txBody>
      </p:sp>
      <p:sp>
        <p:nvSpPr>
          <p:cNvPr id="10244" name="9 İçerik Yer Tutucusu"/>
          <p:cNvSpPr>
            <a:spLocks noGrp="1"/>
          </p:cNvSpPr>
          <p:nvPr>
            <p:ph sz="quarter" idx="4"/>
          </p:nvPr>
        </p:nvSpPr>
        <p:spPr>
          <a:xfrm>
            <a:off x="5102225" y="1844675"/>
            <a:ext cx="4041775" cy="3951288"/>
          </a:xfrm>
        </p:spPr>
        <p:txBody>
          <a:bodyPr/>
          <a:lstStyle/>
          <a:p>
            <a:pPr marL="0" indent="0">
              <a:buFont typeface="Times New Roman" pitchFamily="18" charset="0"/>
              <a:buNone/>
            </a:pPr>
            <a:r>
              <a:rPr lang="tr-TR" sz="1800" smtClean="0">
                <a:latin typeface="Comic Sans MS" pitchFamily="66" charset="0"/>
              </a:rPr>
              <a:t>Hemen başlamam gerekir (Endişe)</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Başlamasam ne olur sanki… (Kafanın karışması)</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Daha önce başlamalıydım (Suçluluk)</a:t>
            </a:r>
          </a:p>
          <a:p>
            <a:pPr marL="0" indent="0">
              <a:buFont typeface="Times New Roman" pitchFamily="18" charset="0"/>
              <a:buNone/>
            </a:pPr>
            <a:endParaRPr lang="tr-TR" sz="1800" smtClean="0">
              <a:latin typeface="Comic Sans MS" pitchFamily="66" charset="0"/>
            </a:endParaRPr>
          </a:p>
          <a:p>
            <a:pPr marL="0" indent="0">
              <a:buFont typeface="Times New Roman" pitchFamily="18" charset="0"/>
              <a:buNone/>
            </a:pPr>
            <a:r>
              <a:rPr lang="tr-TR" sz="1800" smtClean="0">
                <a:latin typeface="Comic Sans MS" pitchFamily="66" charset="0"/>
              </a:rPr>
              <a:t>…den başka bir şey yapmıyorum (Kendini anlatma)</a:t>
            </a:r>
          </a:p>
        </p:txBody>
      </p:sp>
      <p:sp>
        <p:nvSpPr>
          <p:cNvPr id="10246" name="10 Metin kutusu"/>
          <p:cNvSpPr txBox="1">
            <a:spLocks noChangeArrowheads="1"/>
          </p:cNvSpPr>
          <p:nvPr/>
        </p:nvSpPr>
        <p:spPr bwMode="auto">
          <a:xfrm>
            <a:off x="2484438" y="1125538"/>
            <a:ext cx="4298950" cy="368300"/>
          </a:xfrm>
          <a:prstGeom prst="rect">
            <a:avLst/>
          </a:prstGeom>
          <a:noFill/>
          <a:ln w="9525">
            <a:noFill/>
            <a:miter lim="800000"/>
            <a:headEnd/>
            <a:tailEnd/>
          </a:ln>
        </p:spPr>
        <p:txBody>
          <a:bodyPr wrap="none">
            <a:spAutoFit/>
          </a:bodyPr>
          <a:lstStyle/>
          <a:p>
            <a:r>
              <a:rPr lang="tr-TR" b="1">
                <a:solidFill>
                  <a:schemeClr val="tx1"/>
                </a:solidFill>
                <a:latin typeface="Comic Sans MS" pitchFamily="66" charset="0"/>
              </a:rPr>
              <a:t>Bu kez erken başlayacağım.(İyimser)</a:t>
            </a:r>
          </a:p>
        </p:txBody>
      </p:sp>
      <p:sp>
        <p:nvSpPr>
          <p:cNvPr id="10247" name="11 Metin kutusu"/>
          <p:cNvSpPr txBox="1">
            <a:spLocks noChangeArrowheads="1"/>
          </p:cNvSpPr>
          <p:nvPr/>
        </p:nvSpPr>
        <p:spPr bwMode="auto">
          <a:xfrm>
            <a:off x="3563938" y="5805488"/>
            <a:ext cx="3729037" cy="369887"/>
          </a:xfrm>
          <a:prstGeom prst="rect">
            <a:avLst/>
          </a:prstGeom>
          <a:noFill/>
          <a:ln w="9525">
            <a:noFill/>
            <a:miter lim="800000"/>
            <a:headEnd/>
            <a:tailEnd/>
          </a:ln>
        </p:spPr>
        <p:txBody>
          <a:bodyPr wrap="none">
            <a:spAutoFit/>
          </a:bodyPr>
          <a:lstStyle/>
          <a:p>
            <a:r>
              <a:rPr lang="tr-TR"/>
              <a:t>H</a:t>
            </a:r>
            <a:r>
              <a:rPr lang="tr-TR">
                <a:solidFill>
                  <a:schemeClr val="tx1"/>
                </a:solidFill>
                <a:latin typeface="Comic Sans MS" pitchFamily="66" charset="0"/>
              </a:rPr>
              <a:t>Hiçbir şeyden keyif almıyorum. </a:t>
            </a:r>
            <a:endParaRPr lang="tr-TR"/>
          </a:p>
        </p:txBody>
      </p:sp>
      <p:sp>
        <p:nvSpPr>
          <p:cNvPr id="10248" name="AutoShape 3"/>
          <p:cNvSpPr>
            <a:spLocks noChangeArrowheads="1"/>
          </p:cNvSpPr>
          <p:nvPr/>
        </p:nvSpPr>
        <p:spPr bwMode="auto">
          <a:xfrm rot="-628545">
            <a:off x="6637338" y="1362075"/>
            <a:ext cx="280987" cy="557213"/>
          </a:xfrm>
          <a:prstGeom prst="downArrow">
            <a:avLst>
              <a:gd name="adj1" fmla="val 50000"/>
              <a:gd name="adj2" fmla="val 68507"/>
            </a:avLst>
          </a:prstGeom>
          <a:solidFill>
            <a:srgbClr val="FFFFFF"/>
          </a:solidFill>
          <a:ln w="9525">
            <a:solidFill>
              <a:srgbClr val="000000"/>
            </a:solidFill>
            <a:miter lim="800000"/>
            <a:headEnd/>
            <a:tailEnd/>
          </a:ln>
        </p:spPr>
        <p:txBody>
          <a:bodyPr vert="eaVert"/>
          <a:lstStyle/>
          <a:p>
            <a:endParaRPr lang="tr-TR"/>
          </a:p>
        </p:txBody>
      </p:sp>
      <p:sp>
        <p:nvSpPr>
          <p:cNvPr id="10249" name="AutoShape 3"/>
          <p:cNvSpPr>
            <a:spLocks noChangeArrowheads="1"/>
          </p:cNvSpPr>
          <p:nvPr/>
        </p:nvSpPr>
        <p:spPr bwMode="auto">
          <a:xfrm>
            <a:off x="6804025" y="2205038"/>
            <a:ext cx="215900" cy="382587"/>
          </a:xfrm>
          <a:prstGeom prst="downArrow">
            <a:avLst>
              <a:gd name="adj1" fmla="val 50000"/>
              <a:gd name="adj2" fmla="val 68421"/>
            </a:avLst>
          </a:prstGeom>
          <a:solidFill>
            <a:srgbClr val="FFFFFF"/>
          </a:solidFill>
          <a:ln w="9525">
            <a:solidFill>
              <a:srgbClr val="000000"/>
            </a:solidFill>
            <a:miter lim="800000"/>
            <a:headEnd/>
            <a:tailEnd/>
          </a:ln>
        </p:spPr>
        <p:txBody>
          <a:bodyPr vert="eaVert"/>
          <a:lstStyle/>
          <a:p>
            <a:endParaRPr lang="tr-TR"/>
          </a:p>
        </p:txBody>
      </p:sp>
      <p:sp>
        <p:nvSpPr>
          <p:cNvPr id="10250" name="AutoShape 3"/>
          <p:cNvSpPr>
            <a:spLocks noChangeArrowheads="1"/>
          </p:cNvSpPr>
          <p:nvPr/>
        </p:nvSpPr>
        <p:spPr bwMode="auto">
          <a:xfrm>
            <a:off x="6875463" y="2997200"/>
            <a:ext cx="217487" cy="382588"/>
          </a:xfrm>
          <a:prstGeom prst="downArrow">
            <a:avLst>
              <a:gd name="adj1" fmla="val 50000"/>
              <a:gd name="adj2" fmla="val 67922"/>
            </a:avLst>
          </a:prstGeom>
          <a:solidFill>
            <a:srgbClr val="FFFFFF"/>
          </a:solidFill>
          <a:ln w="9525">
            <a:solidFill>
              <a:srgbClr val="000000"/>
            </a:solidFill>
            <a:miter lim="800000"/>
            <a:headEnd/>
            <a:tailEnd/>
          </a:ln>
        </p:spPr>
        <p:txBody>
          <a:bodyPr vert="eaVert"/>
          <a:lstStyle/>
          <a:p>
            <a:endParaRPr lang="tr-TR"/>
          </a:p>
        </p:txBody>
      </p:sp>
      <p:sp>
        <p:nvSpPr>
          <p:cNvPr id="10251" name="AutoShape 3"/>
          <p:cNvSpPr>
            <a:spLocks noChangeArrowheads="1"/>
          </p:cNvSpPr>
          <p:nvPr/>
        </p:nvSpPr>
        <p:spPr bwMode="auto">
          <a:xfrm>
            <a:off x="6875463" y="3933825"/>
            <a:ext cx="217487" cy="381000"/>
          </a:xfrm>
          <a:prstGeom prst="downArrow">
            <a:avLst>
              <a:gd name="adj1" fmla="val 50000"/>
              <a:gd name="adj2" fmla="val 67640"/>
            </a:avLst>
          </a:prstGeom>
          <a:solidFill>
            <a:srgbClr val="FFFFFF"/>
          </a:solidFill>
          <a:ln w="9525">
            <a:solidFill>
              <a:srgbClr val="000000"/>
            </a:solidFill>
            <a:miter lim="800000"/>
            <a:headEnd/>
            <a:tailEnd/>
          </a:ln>
        </p:spPr>
        <p:txBody>
          <a:bodyPr vert="eaVert"/>
          <a:lstStyle/>
          <a:p>
            <a:endParaRPr lang="tr-TR"/>
          </a:p>
        </p:txBody>
      </p:sp>
      <p:sp>
        <p:nvSpPr>
          <p:cNvPr id="10252" name="AutoShape 3"/>
          <p:cNvSpPr>
            <a:spLocks noChangeArrowheads="1"/>
          </p:cNvSpPr>
          <p:nvPr/>
        </p:nvSpPr>
        <p:spPr bwMode="auto">
          <a:xfrm rot="2666216">
            <a:off x="7102475" y="4654550"/>
            <a:ext cx="280988" cy="1174750"/>
          </a:xfrm>
          <a:prstGeom prst="downArrow">
            <a:avLst>
              <a:gd name="adj1" fmla="val 50000"/>
              <a:gd name="adj2" fmla="val 68073"/>
            </a:avLst>
          </a:prstGeom>
          <a:solidFill>
            <a:srgbClr val="FFFFFF"/>
          </a:solidFill>
          <a:ln w="9525">
            <a:solidFill>
              <a:srgbClr val="000000"/>
            </a:solidFill>
            <a:miter lim="800000"/>
            <a:headEnd/>
            <a:tailEnd/>
          </a:ln>
        </p:spPr>
        <p:txBody>
          <a:bodyPr vert="eaVert"/>
          <a:lstStyle/>
          <a:p>
            <a:endParaRPr lang="tr-TR"/>
          </a:p>
        </p:txBody>
      </p:sp>
      <p:sp>
        <p:nvSpPr>
          <p:cNvPr id="10253" name="AutoShape 3"/>
          <p:cNvSpPr>
            <a:spLocks noChangeArrowheads="1"/>
          </p:cNvSpPr>
          <p:nvPr/>
        </p:nvSpPr>
        <p:spPr bwMode="auto">
          <a:xfrm rot="7602101">
            <a:off x="3095626" y="5416550"/>
            <a:ext cx="328612" cy="795337"/>
          </a:xfrm>
          <a:prstGeom prst="downArrow">
            <a:avLst>
              <a:gd name="adj1" fmla="val 50000"/>
              <a:gd name="adj2" fmla="val 68037"/>
            </a:avLst>
          </a:prstGeom>
          <a:solidFill>
            <a:srgbClr val="FFFFFF"/>
          </a:solidFill>
          <a:ln w="9525">
            <a:solidFill>
              <a:srgbClr val="000000"/>
            </a:solidFill>
            <a:miter lim="800000"/>
            <a:headEnd/>
            <a:tailEnd/>
          </a:ln>
        </p:spPr>
        <p:txBody>
          <a:bodyPr vert="eaVert"/>
          <a:lstStyle/>
          <a:p>
            <a:endParaRPr lang="tr-TR"/>
          </a:p>
        </p:txBody>
      </p:sp>
      <p:sp>
        <p:nvSpPr>
          <p:cNvPr id="10254" name="AutoShape 3"/>
          <p:cNvSpPr>
            <a:spLocks noChangeArrowheads="1"/>
          </p:cNvSpPr>
          <p:nvPr/>
        </p:nvSpPr>
        <p:spPr bwMode="auto">
          <a:xfrm rot="10800000">
            <a:off x="1476375" y="4724400"/>
            <a:ext cx="261938" cy="427038"/>
          </a:xfrm>
          <a:prstGeom prst="downArrow">
            <a:avLst>
              <a:gd name="adj1" fmla="val 50000"/>
              <a:gd name="adj2" fmla="val 68435"/>
            </a:avLst>
          </a:prstGeom>
          <a:solidFill>
            <a:srgbClr val="FFFFFF"/>
          </a:solidFill>
          <a:ln w="9525">
            <a:solidFill>
              <a:srgbClr val="000000"/>
            </a:solidFill>
            <a:miter lim="800000"/>
            <a:headEnd/>
            <a:tailEnd/>
          </a:ln>
        </p:spPr>
        <p:txBody>
          <a:bodyPr vert="eaVert"/>
          <a:lstStyle/>
          <a:p>
            <a:endParaRPr lang="tr-TR"/>
          </a:p>
        </p:txBody>
      </p:sp>
      <p:sp>
        <p:nvSpPr>
          <p:cNvPr id="10255" name="AutoShape 3"/>
          <p:cNvSpPr>
            <a:spLocks noChangeArrowheads="1"/>
          </p:cNvSpPr>
          <p:nvPr/>
        </p:nvSpPr>
        <p:spPr bwMode="auto">
          <a:xfrm rot="10800000">
            <a:off x="1476375" y="4005263"/>
            <a:ext cx="279400" cy="427037"/>
          </a:xfrm>
          <a:prstGeom prst="downArrow">
            <a:avLst>
              <a:gd name="adj1" fmla="val 50000"/>
              <a:gd name="adj2" fmla="val 68460"/>
            </a:avLst>
          </a:prstGeom>
          <a:solidFill>
            <a:srgbClr val="FFFFFF"/>
          </a:solidFill>
          <a:ln w="9525">
            <a:solidFill>
              <a:srgbClr val="000000"/>
            </a:solidFill>
            <a:miter lim="800000"/>
            <a:headEnd/>
            <a:tailEnd/>
          </a:ln>
        </p:spPr>
        <p:txBody>
          <a:bodyPr vert="eaVert"/>
          <a:lstStyle/>
          <a:p>
            <a:endParaRPr lang="tr-TR"/>
          </a:p>
        </p:txBody>
      </p:sp>
      <p:sp>
        <p:nvSpPr>
          <p:cNvPr id="10256" name="AutoShape 3"/>
          <p:cNvSpPr>
            <a:spLocks noChangeArrowheads="1"/>
          </p:cNvSpPr>
          <p:nvPr/>
        </p:nvSpPr>
        <p:spPr bwMode="auto">
          <a:xfrm rot="10800000">
            <a:off x="1476375" y="3141663"/>
            <a:ext cx="261938" cy="425450"/>
          </a:xfrm>
          <a:prstGeom prst="downArrow">
            <a:avLst>
              <a:gd name="adj1" fmla="val 50000"/>
              <a:gd name="adj2" fmla="val 68180"/>
            </a:avLst>
          </a:prstGeom>
          <a:solidFill>
            <a:srgbClr val="FFFFFF"/>
          </a:solidFill>
          <a:ln w="9525">
            <a:solidFill>
              <a:srgbClr val="000000"/>
            </a:solidFill>
            <a:miter lim="800000"/>
            <a:headEnd/>
            <a:tailEnd/>
          </a:ln>
        </p:spPr>
        <p:txBody>
          <a:bodyPr vert="eaVert"/>
          <a:lstStyle/>
          <a:p>
            <a:endParaRPr lang="tr-TR"/>
          </a:p>
        </p:txBody>
      </p:sp>
      <p:sp>
        <p:nvSpPr>
          <p:cNvPr id="10257" name="AutoShape 3"/>
          <p:cNvSpPr>
            <a:spLocks noChangeArrowheads="1"/>
          </p:cNvSpPr>
          <p:nvPr/>
        </p:nvSpPr>
        <p:spPr bwMode="auto">
          <a:xfrm rot="10800000">
            <a:off x="1619250" y="2276475"/>
            <a:ext cx="261938" cy="427038"/>
          </a:xfrm>
          <a:prstGeom prst="downArrow">
            <a:avLst>
              <a:gd name="adj1" fmla="val 50000"/>
              <a:gd name="adj2" fmla="val 68435"/>
            </a:avLst>
          </a:prstGeom>
          <a:solidFill>
            <a:srgbClr val="FFFFFF"/>
          </a:solidFill>
          <a:ln w="9525">
            <a:solidFill>
              <a:srgbClr val="000000"/>
            </a:solidFill>
            <a:miter lim="800000"/>
            <a:headEnd/>
            <a:tailEnd/>
          </a:ln>
        </p:spPr>
        <p:txBody>
          <a:bodyPr vert="eaVert"/>
          <a:lstStyle/>
          <a:p>
            <a:endParaRPr lang="tr-TR"/>
          </a:p>
        </p:txBody>
      </p:sp>
      <p:sp>
        <p:nvSpPr>
          <p:cNvPr id="10258" name="AutoShape 3"/>
          <p:cNvSpPr>
            <a:spLocks noChangeArrowheads="1"/>
          </p:cNvSpPr>
          <p:nvPr/>
        </p:nvSpPr>
        <p:spPr bwMode="auto">
          <a:xfrm rot="-7061581">
            <a:off x="1893888" y="1144587"/>
            <a:ext cx="247650" cy="606425"/>
          </a:xfrm>
          <a:prstGeom prst="downArrow">
            <a:avLst>
              <a:gd name="adj1" fmla="val 50000"/>
              <a:gd name="adj2" fmla="val 68700"/>
            </a:avLst>
          </a:prstGeom>
          <a:solidFill>
            <a:srgbClr val="FFFFFF"/>
          </a:solidFill>
          <a:ln w="9525">
            <a:solidFill>
              <a:srgbClr val="000000"/>
            </a:solidFill>
            <a:miter lim="800000"/>
            <a:headEnd/>
            <a:tailEnd/>
          </a:ln>
        </p:spPr>
        <p:txBody>
          <a:bodyPr vert="eaVert"/>
          <a:lstStyle/>
          <a:p>
            <a:endParaRPr lang="tr-TR"/>
          </a:p>
        </p:txBody>
      </p:sp>
      <p:sp>
        <p:nvSpPr>
          <p:cNvPr id="19475" name="18 Slayt Numarası Yer Tutucusu"/>
          <p:cNvSpPr>
            <a:spLocks noGrp="1"/>
          </p:cNvSpPr>
          <p:nvPr>
            <p:ph type="sldNum" sz="quarter" idx="11"/>
          </p:nvPr>
        </p:nvSpPr>
        <p:spPr/>
        <p:txBody>
          <a:bodyPr/>
          <a:lstStyle/>
          <a:p>
            <a:pPr>
              <a:buFont typeface="Times New Roman" pitchFamily="18" charset="0"/>
              <a:buNone/>
              <a:defRPr/>
            </a:pPr>
            <a:fld id="{2A6BEC9D-CA6F-4042-81E7-5C14669654EB}" type="slidenum">
              <a:rPr lang="tr-TR" smtClean="0"/>
              <a:pPr>
                <a:buFont typeface="Times New Roman" pitchFamily="18" charset="0"/>
                <a:buNone/>
                <a:defRPr/>
              </a:pPr>
              <a:t>6</a:t>
            </a:fld>
            <a:endParaRPr lang="tr-TR"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92150"/>
            <a:ext cx="9144000" cy="946150"/>
          </a:xfrm>
        </p:spPr>
        <p:txBody>
          <a:bodyPr/>
          <a:lstStyle/>
          <a:p>
            <a:pPr marL="484188"/>
            <a:r>
              <a:rPr lang="tr-TR" smtClean="0">
                <a:solidFill>
                  <a:srgbClr val="FF0000"/>
                </a:solidFill>
                <a:latin typeface="Comic Sans MS" pitchFamily="66" charset="0"/>
              </a:rPr>
              <a:t>NASIL ETKİLİ ÇALIŞILIR?</a:t>
            </a:r>
          </a:p>
        </p:txBody>
      </p:sp>
      <p:sp>
        <p:nvSpPr>
          <p:cNvPr id="20484" name="4 Slayt Numarası Yer Tutucusu"/>
          <p:cNvSpPr>
            <a:spLocks noGrp="1"/>
          </p:cNvSpPr>
          <p:nvPr>
            <p:ph type="sldNum" sz="quarter" idx="11"/>
          </p:nvPr>
        </p:nvSpPr>
        <p:spPr/>
        <p:txBody>
          <a:bodyPr/>
          <a:lstStyle/>
          <a:p>
            <a:pPr>
              <a:buFont typeface="Times New Roman" pitchFamily="18" charset="0"/>
              <a:buNone/>
              <a:defRPr/>
            </a:pPr>
            <a:fld id="{8B9837F0-6534-4685-8C45-DE13D0AA1369}" type="slidenum">
              <a:rPr lang="tr-TR" smtClean="0"/>
              <a:pPr>
                <a:buFont typeface="Times New Roman" pitchFamily="18" charset="0"/>
                <a:buNone/>
                <a:defRPr/>
              </a:pPr>
              <a:t>7</a:t>
            </a:fld>
            <a:endParaRPr lang="tr-TR" smtClean="0"/>
          </a:p>
        </p:txBody>
      </p:sp>
      <p:pic>
        <p:nvPicPr>
          <p:cNvPr id="9" name="8 Resim" descr="EffectiveStudyHabits.JPG"/>
          <p:cNvPicPr>
            <a:picLocks noChangeAspect="1"/>
          </p:cNvPicPr>
          <p:nvPr/>
        </p:nvPicPr>
        <p:blipFill>
          <a:blip r:embed="rId3" cstate="print"/>
          <a:stretch>
            <a:fillRect/>
          </a:stretch>
        </p:blipFill>
        <p:spPr>
          <a:xfrm>
            <a:off x="1907704" y="1772816"/>
            <a:ext cx="5328592" cy="466251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tembellik.jpg"/>
          <p:cNvPicPr>
            <a:picLocks noChangeAspect="1"/>
          </p:cNvPicPr>
          <p:nvPr/>
        </p:nvPicPr>
        <p:blipFill>
          <a:blip r:embed="rId3" cstate="print"/>
          <a:stretch>
            <a:fillRect/>
          </a:stretch>
        </p:blipFill>
        <p:spPr>
          <a:xfrm>
            <a:off x="5724128" y="-243408"/>
            <a:ext cx="3635896" cy="4680520"/>
          </a:xfrm>
          <a:prstGeom prst="rect">
            <a:avLst/>
          </a:prstGeom>
          <a:ln>
            <a:noFill/>
          </a:ln>
          <a:effectLst>
            <a:softEdge rad="112500"/>
          </a:effectLst>
        </p:spPr>
      </p:pic>
      <p:sp>
        <p:nvSpPr>
          <p:cNvPr id="12291" name="Rectangle 2"/>
          <p:cNvSpPr>
            <a:spLocks noGrp="1" noChangeArrowheads="1"/>
          </p:cNvSpPr>
          <p:nvPr>
            <p:ph type="title"/>
          </p:nvPr>
        </p:nvSpPr>
        <p:spPr>
          <a:xfrm>
            <a:off x="323850" y="476250"/>
            <a:ext cx="5545138" cy="1055688"/>
          </a:xfrm>
        </p:spPr>
        <p:txBody>
          <a:bodyPr/>
          <a:lstStyle/>
          <a:p>
            <a:pPr marL="484188"/>
            <a:r>
              <a:rPr lang="tr-TR" smtClean="0">
                <a:solidFill>
                  <a:srgbClr val="FF0000"/>
                </a:solidFill>
                <a:latin typeface="Comic Sans MS" pitchFamily="66" charset="0"/>
              </a:rPr>
              <a:t>NEDEN HEDEF?</a:t>
            </a:r>
          </a:p>
        </p:txBody>
      </p:sp>
      <p:sp>
        <p:nvSpPr>
          <p:cNvPr id="12292" name="Rectangle 3"/>
          <p:cNvSpPr>
            <a:spLocks noGrp="1" noChangeArrowheads="1"/>
          </p:cNvSpPr>
          <p:nvPr>
            <p:ph idx="1"/>
          </p:nvPr>
        </p:nvSpPr>
        <p:spPr>
          <a:xfrm>
            <a:off x="0" y="1844675"/>
            <a:ext cx="8316913" cy="3844925"/>
          </a:xfrm>
        </p:spPr>
        <p:txBody>
          <a:bodyPr>
            <a:normAutofit lnSpcReduction="10000"/>
          </a:bodyPr>
          <a:lstStyle/>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Nasıl bir gelecek istiyorsun?</a:t>
            </a:r>
          </a:p>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İlgi ve yeteneklerini </a:t>
            </a:r>
          </a:p>
          <a:p>
            <a:pPr marL="447675" indent="-382588">
              <a:lnSpc>
                <a:spcPct val="80000"/>
              </a:lnSpc>
              <a:buFont typeface="Times New Roman" pitchFamily="18" charset="0"/>
              <a:buNone/>
            </a:pPr>
            <a:r>
              <a:rPr lang="tr-TR" sz="2800" smtClean="0">
                <a:solidFill>
                  <a:schemeClr val="tx1"/>
                </a:solidFill>
                <a:latin typeface="Comic Sans MS" pitchFamily="66" charset="0"/>
              </a:rPr>
              <a:t>biliyor musun?</a:t>
            </a:r>
          </a:p>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Mesleğin ne olacak? 5 yıl, 10 yıl </a:t>
            </a:r>
          </a:p>
          <a:p>
            <a:pPr marL="447675" indent="-382588">
              <a:lnSpc>
                <a:spcPct val="80000"/>
              </a:lnSpc>
              <a:buFont typeface="Times New Roman" pitchFamily="18" charset="0"/>
              <a:buNone/>
            </a:pPr>
            <a:r>
              <a:rPr lang="tr-TR" sz="2800" smtClean="0">
                <a:solidFill>
                  <a:schemeClr val="tx1"/>
                </a:solidFill>
                <a:latin typeface="Comic Sans MS" pitchFamily="66" charset="0"/>
              </a:rPr>
              <a:t>sonra kendini nerede hayal ediyorsun?</a:t>
            </a:r>
          </a:p>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Hedef belirlerken gerçekçi düşünebiliyor musun?</a:t>
            </a:r>
          </a:p>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Hayallerini gerçekleştirebilmek için aşman gereken engelleri biliyor musun?</a:t>
            </a:r>
          </a:p>
          <a:p>
            <a:pPr marL="447675" indent="-382588">
              <a:lnSpc>
                <a:spcPct val="80000"/>
              </a:lnSpc>
              <a:buFont typeface="Times New Roman" pitchFamily="18" charset="0"/>
              <a:buBlip>
                <a:blip r:embed="rId4"/>
              </a:buBlip>
            </a:pPr>
            <a:r>
              <a:rPr lang="tr-TR" sz="2800" smtClean="0">
                <a:solidFill>
                  <a:schemeClr val="tx1"/>
                </a:solidFill>
                <a:latin typeface="Comic Sans MS" pitchFamily="66" charset="0"/>
              </a:rPr>
              <a:t>Bütün bu konularda yardım alıyor musun?</a:t>
            </a:r>
          </a:p>
        </p:txBody>
      </p:sp>
      <p:sp>
        <p:nvSpPr>
          <p:cNvPr id="21510" name="6 Slayt Numarası Yer Tutucusu"/>
          <p:cNvSpPr>
            <a:spLocks noGrp="1"/>
          </p:cNvSpPr>
          <p:nvPr>
            <p:ph type="sldNum" sz="quarter" idx="11"/>
          </p:nvPr>
        </p:nvSpPr>
        <p:spPr/>
        <p:txBody>
          <a:bodyPr/>
          <a:lstStyle/>
          <a:p>
            <a:pPr>
              <a:buFont typeface="Times New Roman" pitchFamily="18" charset="0"/>
              <a:buNone/>
              <a:defRPr/>
            </a:pPr>
            <a:fld id="{D3519636-715E-43F1-87DE-A52942FEFDCF}" type="slidenum">
              <a:rPr lang="tr-TR" smtClean="0"/>
              <a:pPr>
                <a:buFont typeface="Times New Roman" pitchFamily="18" charset="0"/>
                <a:buNone/>
                <a:defRPr/>
              </a:pPr>
              <a:t>8</a:t>
            </a:fld>
            <a:endParaRPr lang="tr-TR" smtClean="0"/>
          </a:p>
        </p:txBody>
      </p:sp>
      <p:sp>
        <p:nvSpPr>
          <p:cNvPr id="12295" name="6 Dikdörtgen"/>
          <p:cNvSpPr>
            <a:spLocks noChangeArrowheads="1"/>
          </p:cNvSpPr>
          <p:nvPr/>
        </p:nvSpPr>
        <p:spPr bwMode="auto">
          <a:xfrm>
            <a:off x="8675688" y="4076700"/>
            <a:ext cx="792162" cy="431800"/>
          </a:xfrm>
          <a:prstGeom prst="rect">
            <a:avLst/>
          </a:prstGeom>
          <a:solidFill>
            <a:schemeClr val="bg1"/>
          </a:solidFill>
          <a:ln w="9525" algn="ctr">
            <a:solidFill>
              <a:schemeClr val="bg1"/>
            </a:solid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r>
              <a:rPr lang="tr-TR" sz="3000" b="1" smtClean="0">
                <a:solidFill>
                  <a:srgbClr val="FF0000"/>
                </a:solidFill>
                <a:latin typeface="Comic Sans MS" pitchFamily="66" charset="0"/>
              </a:rPr>
              <a:t>HEDEF BELİRLERKEN DİKKAT EDİLMESİ GEREKEN NOKTALAR</a:t>
            </a:r>
            <a:endParaRPr lang="tr-TR" sz="3000" smtClean="0">
              <a:solidFill>
                <a:srgbClr val="FF0000"/>
              </a:solidFill>
              <a:latin typeface="Comic Sans MS" pitchFamily="66" charset="0"/>
            </a:endParaRPr>
          </a:p>
        </p:txBody>
      </p:sp>
      <p:sp>
        <p:nvSpPr>
          <p:cNvPr id="13315" name="2 İçerik Yer Tutucusu"/>
          <p:cNvSpPr>
            <a:spLocks noGrp="1"/>
          </p:cNvSpPr>
          <p:nvPr>
            <p:ph idx="1"/>
          </p:nvPr>
        </p:nvSpPr>
        <p:spPr>
          <a:xfrm>
            <a:off x="457200" y="2276475"/>
            <a:ext cx="8228013" cy="4046538"/>
          </a:xfrm>
        </p:spPr>
        <p:txBody>
          <a:bodyPr/>
          <a:lstStyle/>
          <a:p>
            <a:pPr>
              <a:buFont typeface="Times New Roman" pitchFamily="18" charset="0"/>
              <a:buBlip>
                <a:blip r:embed="rId3"/>
              </a:buBlip>
            </a:pPr>
            <a:r>
              <a:rPr lang="tr-TR" sz="2800" smtClean="0">
                <a:latin typeface="Comic Sans MS" pitchFamily="66" charset="0"/>
              </a:rPr>
              <a:t>Hedefler güçlü, kesin, anlaşılır ve belirgin olmalı</a:t>
            </a:r>
          </a:p>
          <a:p>
            <a:pPr>
              <a:buFont typeface="Times New Roman" pitchFamily="18" charset="0"/>
              <a:buBlip>
                <a:blip r:embed="rId3"/>
              </a:buBlip>
            </a:pPr>
            <a:r>
              <a:rPr lang="tr-TR" sz="2800" smtClean="0">
                <a:latin typeface="Comic Sans MS" pitchFamily="66" charset="0"/>
              </a:rPr>
              <a:t>Ulaşılabilir olmalı. Şimdiki zamanmış gibi düşünüp uçuk kaçık hedefler konmamalı..</a:t>
            </a:r>
          </a:p>
          <a:p>
            <a:pPr>
              <a:buFont typeface="Times New Roman" pitchFamily="18" charset="0"/>
              <a:buBlip>
                <a:blip r:embed="rId3"/>
              </a:buBlip>
            </a:pPr>
            <a:r>
              <a:rPr lang="tr-TR" sz="2800" smtClean="0">
                <a:latin typeface="Comic Sans MS" pitchFamily="66" charset="0"/>
              </a:rPr>
              <a:t>Zamana dayalı olmalı!!!</a:t>
            </a:r>
          </a:p>
          <a:p>
            <a:pPr>
              <a:buFont typeface="Times New Roman" pitchFamily="18" charset="0"/>
              <a:buBlip>
                <a:blip r:embed="rId3"/>
              </a:buBlip>
            </a:pPr>
            <a:r>
              <a:rPr lang="tr-TR" sz="2800" smtClean="0">
                <a:latin typeface="Comic Sans MS" pitchFamily="66" charset="0"/>
              </a:rPr>
              <a:t>Yetenekleriniz ve becerileriniz dahilinde olmalı!</a:t>
            </a:r>
          </a:p>
          <a:p>
            <a:pPr>
              <a:buFont typeface="Times New Roman" pitchFamily="18" charset="0"/>
              <a:buBlip>
                <a:blip r:embed="rId3"/>
              </a:buBlip>
            </a:pPr>
            <a:r>
              <a:rPr lang="tr-TR" sz="2800" smtClean="0">
                <a:latin typeface="Comic Sans MS" pitchFamily="66" charset="0"/>
              </a:rPr>
              <a:t>Kontrolünüz dahilinde olsun.</a:t>
            </a:r>
          </a:p>
          <a:p>
            <a:pPr>
              <a:buFont typeface="Times New Roman" pitchFamily="18" charset="0"/>
              <a:buBlip>
                <a:blip r:embed="rId3"/>
              </a:buBlip>
            </a:pPr>
            <a:endParaRPr lang="tr-TR" sz="2800" smtClean="0">
              <a:latin typeface="Comic Sans MS" pitchFamily="66" charset="0"/>
            </a:endParaRPr>
          </a:p>
        </p:txBody>
      </p:sp>
      <p:sp>
        <p:nvSpPr>
          <p:cNvPr id="22533" name="4 Slayt Numarası Yer Tutucusu"/>
          <p:cNvSpPr>
            <a:spLocks noGrp="1"/>
          </p:cNvSpPr>
          <p:nvPr>
            <p:ph type="sldNum" sz="quarter" idx="11"/>
          </p:nvPr>
        </p:nvSpPr>
        <p:spPr/>
        <p:txBody>
          <a:bodyPr/>
          <a:lstStyle/>
          <a:p>
            <a:pPr>
              <a:buFont typeface="Times New Roman" pitchFamily="18" charset="0"/>
              <a:buNone/>
              <a:defRPr/>
            </a:pPr>
            <a:fld id="{2884FC12-2178-4CF4-91DE-883D1EF9DA38}" type="slidenum">
              <a:rPr lang="tr-TR" smtClean="0"/>
              <a:pPr>
                <a:buFont typeface="Times New Roman" pitchFamily="18" charset="0"/>
                <a:buNone/>
                <a:defRPr/>
              </a:pPr>
              <a:t>9</a:t>
            </a:fld>
            <a:endParaRPr lang="tr-TR"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7|1.6"/>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1281</Words>
  <Application>Microsoft Office PowerPoint</Application>
  <PresentationFormat>Ekran Gösterisi (4:3)</PresentationFormat>
  <Paragraphs>241</Paragraphs>
  <Slides>30</Slides>
  <Notes>18</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Slayt 1</vt:lpstr>
      <vt:lpstr>Slayt 2</vt:lpstr>
      <vt:lpstr>Hafızayı güçlendirmek…</vt:lpstr>
      <vt:lpstr>Slayt 4</vt:lpstr>
      <vt:lpstr>Mnemonik Sistemler</vt:lpstr>
      <vt:lpstr>Erteleme Tablosu</vt:lpstr>
      <vt:lpstr>NASIL ETKİLİ ÇALIŞILIR?</vt:lpstr>
      <vt:lpstr>NEDEN HEDEF?</vt:lpstr>
      <vt:lpstr>HEDEF BELİRLERKEN DİKKAT EDİLMESİ GEREKEN NOKTALAR</vt:lpstr>
      <vt:lpstr>Hedef Planlaması</vt:lpstr>
      <vt:lpstr>VERİMLİ DERS ÇALIŞABİLMEK İÇİN 9 TEMEL İLKE…</vt:lpstr>
      <vt:lpstr>Slayt 12</vt:lpstr>
      <vt:lpstr>Slayt 13</vt:lpstr>
      <vt:lpstr>Slayt 14</vt:lpstr>
      <vt:lpstr>Slayt 15</vt:lpstr>
      <vt:lpstr>Slayt 16</vt:lpstr>
      <vt:lpstr>ZAMAN….</vt:lpstr>
      <vt:lpstr>ZAMANIM YOK!</vt:lpstr>
      <vt:lpstr>Slayt 19</vt:lpstr>
      <vt:lpstr>Ne yapılamaz?</vt:lpstr>
      <vt:lpstr>72 yıl yaşayan bir insan…</vt:lpstr>
      <vt:lpstr>Slayt 22</vt:lpstr>
      <vt:lpstr>Zaman Haydutları?</vt:lpstr>
      <vt:lpstr>Etkili ve Verimli Zaman Yönetimi</vt:lpstr>
      <vt:lpstr>Gecikmelerle Mücadele</vt:lpstr>
      <vt:lpstr>Başkalarının sizin hakkınızdaki düşünceleri azminizi kırmasın!</vt:lpstr>
      <vt:lpstr>Slayt 27</vt:lpstr>
      <vt:lpstr>Slayt 28</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win7</dc:creator>
  <cp:lastModifiedBy>win7</cp:lastModifiedBy>
  <cp:revision>1</cp:revision>
  <dcterms:created xsi:type="dcterms:W3CDTF">2015-09-18T05:54:10Z</dcterms:created>
  <dcterms:modified xsi:type="dcterms:W3CDTF">2015-09-18T05:56:34Z</dcterms:modified>
</cp:coreProperties>
</file>