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8" r:id="rId1"/>
  </p:sldMasterIdLst>
  <p:sldIdLst>
    <p:sldId id="256" r:id="rId2"/>
    <p:sldId id="258" r:id="rId3"/>
    <p:sldId id="257" r:id="rId4"/>
    <p:sldId id="259" r:id="rId5"/>
    <p:sldId id="334" r:id="rId6"/>
    <p:sldId id="262" r:id="rId7"/>
    <p:sldId id="263" r:id="rId8"/>
    <p:sldId id="311" r:id="rId9"/>
    <p:sldId id="269" r:id="rId10"/>
    <p:sldId id="335" r:id="rId11"/>
    <p:sldId id="341" r:id="rId12"/>
    <p:sldId id="336" r:id="rId13"/>
    <p:sldId id="342" r:id="rId14"/>
    <p:sldId id="337" r:id="rId15"/>
    <p:sldId id="338" r:id="rId16"/>
    <p:sldId id="339" r:id="rId17"/>
    <p:sldId id="340" r:id="rId18"/>
    <p:sldId id="271" r:id="rId19"/>
    <p:sldId id="343" r:id="rId20"/>
    <p:sldId id="278" r:id="rId21"/>
    <p:sldId id="272" r:id="rId22"/>
    <p:sldId id="273" r:id="rId23"/>
    <p:sldId id="268" r:id="rId24"/>
    <p:sldId id="260" r:id="rId25"/>
    <p:sldId id="261" r:id="rId26"/>
    <p:sldId id="274" r:id="rId27"/>
    <p:sldId id="314" r:id="rId28"/>
    <p:sldId id="315" r:id="rId29"/>
    <p:sldId id="275" r:id="rId30"/>
    <p:sldId id="276" r:id="rId31"/>
    <p:sldId id="277" r:id="rId32"/>
    <p:sldId id="312" r:id="rId33"/>
    <p:sldId id="281" r:id="rId34"/>
    <p:sldId id="280" r:id="rId35"/>
    <p:sldId id="283" r:id="rId36"/>
    <p:sldId id="284" r:id="rId37"/>
    <p:sldId id="285" r:id="rId38"/>
    <p:sldId id="289" r:id="rId39"/>
    <p:sldId id="282" r:id="rId40"/>
    <p:sldId id="292" r:id="rId41"/>
    <p:sldId id="295" r:id="rId42"/>
    <p:sldId id="296" r:id="rId43"/>
    <p:sldId id="293" r:id="rId44"/>
    <p:sldId id="286" r:id="rId45"/>
    <p:sldId id="287" r:id="rId46"/>
    <p:sldId id="294" r:id="rId47"/>
    <p:sldId id="288" r:id="rId48"/>
    <p:sldId id="297" r:id="rId49"/>
    <p:sldId id="298" r:id="rId50"/>
    <p:sldId id="300" r:id="rId51"/>
    <p:sldId id="303" r:id="rId52"/>
    <p:sldId id="304" r:id="rId53"/>
    <p:sldId id="305" r:id="rId54"/>
    <p:sldId id="306" r:id="rId55"/>
    <p:sldId id="308" r:id="rId56"/>
    <p:sldId id="310" r:id="rId57"/>
    <p:sldId id="307" r:id="rId58"/>
    <p:sldId id="317" r:id="rId59"/>
    <p:sldId id="309" r:id="rId60"/>
    <p:sldId id="332" r:id="rId61"/>
    <p:sldId id="345"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svg"/><Relationship Id="rId1" Type="http://schemas.openxmlformats.org/officeDocument/2006/relationships/image" Target="../media/image37.png"/><Relationship Id="rId6" Type="http://schemas.openxmlformats.org/officeDocument/2006/relationships/image" Target="../media/image48.svg"/><Relationship Id="rId5" Type="http://schemas.openxmlformats.org/officeDocument/2006/relationships/image" Target="../media/image39.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svg"/><Relationship Id="rId1" Type="http://schemas.openxmlformats.org/officeDocument/2006/relationships/image" Target="../media/image14.png"/><Relationship Id="rId6" Type="http://schemas.openxmlformats.org/officeDocument/2006/relationships/image" Target="../media/image20.svg"/><Relationship Id="rId5" Type="http://schemas.openxmlformats.org/officeDocument/2006/relationships/image" Target="../media/image16.png"/><Relationship Id="rId4" Type="http://schemas.openxmlformats.org/officeDocument/2006/relationships/image" Target="../media/image18.svg"/></Relationships>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svg"/><Relationship Id="rId1" Type="http://schemas.openxmlformats.org/officeDocument/2006/relationships/image" Target="../media/image17.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svg"/><Relationship Id="rId1" Type="http://schemas.openxmlformats.org/officeDocument/2006/relationships/image" Target="../media/image14.png"/><Relationship Id="rId6" Type="http://schemas.openxmlformats.org/officeDocument/2006/relationships/image" Target="../media/image20.svg"/><Relationship Id="rId5" Type="http://schemas.openxmlformats.org/officeDocument/2006/relationships/image" Target="../media/image16.png"/><Relationship Id="rId4" Type="http://schemas.openxmlformats.org/officeDocument/2006/relationships/image" Target="../media/image1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svg"/><Relationship Id="rId1" Type="http://schemas.openxmlformats.org/officeDocument/2006/relationships/image" Target="../media/image17.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D33DB7-A9E8-4E94-A792-DFB7D07CFA7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0541A4A9-C0DC-49A2-AC1B-BDF9DF2ADF75}">
      <dgm:prSet phldrT="[Metin]"/>
      <dgm:spPr>
        <a:solidFill>
          <a:schemeClr val="accent3">
            <a:lumMod val="60000"/>
            <a:lumOff val="40000"/>
          </a:schemeClr>
        </a:solidFill>
      </dgm:spPr>
      <dgm:t>
        <a:bodyPr/>
        <a:lstStyle/>
        <a:p>
          <a:r>
            <a:rPr lang="tr-TR" dirty="0" err="1"/>
            <a:t>Süleymanpaşa</a:t>
          </a:r>
          <a:endParaRPr lang="tr-TR" dirty="0"/>
        </a:p>
      </dgm:t>
    </dgm:pt>
    <dgm:pt modelId="{B7D66E60-9D8E-46B5-A421-D2676DD03798}" type="parTrans" cxnId="{EB4CD99B-8B05-404C-A4FB-569A4FBBB6D9}">
      <dgm:prSet/>
      <dgm:spPr/>
      <dgm:t>
        <a:bodyPr/>
        <a:lstStyle/>
        <a:p>
          <a:endParaRPr lang="tr-TR"/>
        </a:p>
      </dgm:t>
    </dgm:pt>
    <dgm:pt modelId="{E057E63C-97D0-4842-AA20-4C6C876535A9}" type="sibTrans" cxnId="{EB4CD99B-8B05-404C-A4FB-569A4FBBB6D9}">
      <dgm:prSet/>
      <dgm:spPr/>
      <dgm:t>
        <a:bodyPr/>
        <a:lstStyle/>
        <a:p>
          <a:endParaRPr lang="tr-TR"/>
        </a:p>
      </dgm:t>
    </dgm:pt>
    <dgm:pt modelId="{765DBB2C-89DD-45D1-989C-C031AFD2550A}">
      <dgm:prSet phldrT="[Metin]"/>
      <dgm:spPr>
        <a:solidFill>
          <a:srgbClr val="FFC000"/>
        </a:solidFill>
      </dgm:spPr>
      <dgm:t>
        <a:bodyPr/>
        <a:lstStyle/>
        <a:p>
          <a:r>
            <a:rPr lang="tr-TR" dirty="0"/>
            <a:t>Malkara</a:t>
          </a:r>
        </a:p>
      </dgm:t>
    </dgm:pt>
    <dgm:pt modelId="{620FFB0A-BB6E-4EFE-AC21-54B7F0BBD8A6}" type="parTrans" cxnId="{220FFB3F-CC72-43DF-A341-BAB002808EDD}">
      <dgm:prSet/>
      <dgm:spPr/>
      <dgm:t>
        <a:bodyPr/>
        <a:lstStyle/>
        <a:p>
          <a:endParaRPr lang="tr-TR"/>
        </a:p>
      </dgm:t>
    </dgm:pt>
    <dgm:pt modelId="{556C526D-843E-48E0-BF6B-C396743F8570}" type="sibTrans" cxnId="{220FFB3F-CC72-43DF-A341-BAB002808EDD}">
      <dgm:prSet/>
      <dgm:spPr/>
      <dgm:t>
        <a:bodyPr/>
        <a:lstStyle/>
        <a:p>
          <a:endParaRPr lang="tr-TR"/>
        </a:p>
      </dgm:t>
    </dgm:pt>
    <dgm:pt modelId="{8B891AA1-FB0F-476A-BE57-157C6FFB4CC3}">
      <dgm:prSet phldrT="[Metin]"/>
      <dgm:spPr>
        <a:solidFill>
          <a:srgbClr val="00B0F0"/>
        </a:solidFill>
      </dgm:spPr>
      <dgm:t>
        <a:bodyPr/>
        <a:lstStyle/>
        <a:p>
          <a:r>
            <a:rPr lang="tr-TR" dirty="0"/>
            <a:t>Hayrabolu</a:t>
          </a:r>
        </a:p>
      </dgm:t>
    </dgm:pt>
    <dgm:pt modelId="{AD5675FE-F8B7-4EB1-9C77-B7D2B268E4DE}" type="parTrans" cxnId="{8353C447-4E69-42FD-9C55-E32C169C709C}">
      <dgm:prSet/>
      <dgm:spPr/>
      <dgm:t>
        <a:bodyPr/>
        <a:lstStyle/>
        <a:p>
          <a:endParaRPr lang="tr-TR"/>
        </a:p>
      </dgm:t>
    </dgm:pt>
    <dgm:pt modelId="{AB351504-217C-4D2F-B00A-1B3B09EABEE0}" type="sibTrans" cxnId="{8353C447-4E69-42FD-9C55-E32C169C709C}">
      <dgm:prSet/>
      <dgm:spPr/>
      <dgm:t>
        <a:bodyPr/>
        <a:lstStyle/>
        <a:p>
          <a:endParaRPr lang="tr-TR"/>
        </a:p>
      </dgm:t>
    </dgm:pt>
    <dgm:pt modelId="{F25A71B2-B598-4153-8CF7-C325595B7D6B}">
      <dgm:prSet phldrT="[Metin]"/>
      <dgm:spPr>
        <a:solidFill>
          <a:schemeClr val="bg2">
            <a:lumMod val="75000"/>
          </a:schemeClr>
        </a:solidFill>
      </dgm:spPr>
      <dgm:t>
        <a:bodyPr/>
        <a:lstStyle/>
        <a:p>
          <a:r>
            <a:rPr lang="tr-TR" dirty="0"/>
            <a:t>Şarköy</a:t>
          </a:r>
        </a:p>
      </dgm:t>
    </dgm:pt>
    <dgm:pt modelId="{C5ECC4CF-01F8-4B59-980B-A05A2C01E808}" type="parTrans" cxnId="{6961D475-18F9-4E25-9A11-4FD9A9B71B54}">
      <dgm:prSet/>
      <dgm:spPr/>
      <dgm:t>
        <a:bodyPr/>
        <a:lstStyle/>
        <a:p>
          <a:endParaRPr lang="tr-TR"/>
        </a:p>
      </dgm:t>
    </dgm:pt>
    <dgm:pt modelId="{ED2F2D34-5B9F-4D55-A5D4-CF4323AE2925}" type="sibTrans" cxnId="{6961D475-18F9-4E25-9A11-4FD9A9B71B54}">
      <dgm:prSet/>
      <dgm:spPr/>
      <dgm:t>
        <a:bodyPr/>
        <a:lstStyle/>
        <a:p>
          <a:endParaRPr lang="tr-TR"/>
        </a:p>
      </dgm:t>
    </dgm:pt>
    <dgm:pt modelId="{89435A6D-0099-44F0-A707-ADB509CA8388}">
      <dgm:prSet phldrT="[Metin]"/>
      <dgm:spPr>
        <a:solidFill>
          <a:schemeClr val="accent6">
            <a:lumMod val="75000"/>
          </a:schemeClr>
        </a:solidFill>
      </dgm:spPr>
      <dgm:t>
        <a:bodyPr/>
        <a:lstStyle/>
        <a:p>
          <a:r>
            <a:rPr lang="tr-TR" dirty="0"/>
            <a:t>Muratlı</a:t>
          </a:r>
        </a:p>
      </dgm:t>
    </dgm:pt>
    <dgm:pt modelId="{8936CD97-4AB6-4572-8E1B-1BC79D9EF11E}" type="parTrans" cxnId="{593976CD-BC4B-43CF-962F-7AF7DEE01B62}">
      <dgm:prSet/>
      <dgm:spPr/>
      <dgm:t>
        <a:bodyPr/>
        <a:lstStyle/>
        <a:p>
          <a:endParaRPr lang="tr-TR"/>
        </a:p>
      </dgm:t>
    </dgm:pt>
    <dgm:pt modelId="{FF03869E-DC57-4A14-B4F9-23A1273EB675}" type="sibTrans" cxnId="{593976CD-BC4B-43CF-962F-7AF7DEE01B62}">
      <dgm:prSet/>
      <dgm:spPr/>
      <dgm:t>
        <a:bodyPr/>
        <a:lstStyle/>
        <a:p>
          <a:endParaRPr lang="tr-TR"/>
        </a:p>
      </dgm:t>
    </dgm:pt>
    <dgm:pt modelId="{EE7BBFE4-85F1-4C52-B359-CCFF49E214BF}" type="pres">
      <dgm:prSet presAssocID="{9AD33DB7-A9E8-4E94-A792-DFB7D07CFA79}" presName="diagram" presStyleCnt="0">
        <dgm:presLayoutVars>
          <dgm:dir/>
          <dgm:resizeHandles val="exact"/>
        </dgm:presLayoutVars>
      </dgm:prSet>
      <dgm:spPr/>
      <dgm:t>
        <a:bodyPr/>
        <a:lstStyle/>
        <a:p>
          <a:endParaRPr lang="tr-TR"/>
        </a:p>
      </dgm:t>
    </dgm:pt>
    <dgm:pt modelId="{AED9AFD1-086C-42A5-8478-FC211BFAAC54}" type="pres">
      <dgm:prSet presAssocID="{0541A4A9-C0DC-49A2-AC1B-BDF9DF2ADF75}" presName="node" presStyleLbl="node1" presStyleIdx="0" presStyleCnt="5" custLinFactNeighborX="826" custLinFactNeighborY="4590">
        <dgm:presLayoutVars>
          <dgm:bulletEnabled val="1"/>
        </dgm:presLayoutVars>
      </dgm:prSet>
      <dgm:spPr/>
      <dgm:t>
        <a:bodyPr/>
        <a:lstStyle/>
        <a:p>
          <a:endParaRPr lang="tr-TR"/>
        </a:p>
      </dgm:t>
    </dgm:pt>
    <dgm:pt modelId="{6C192927-FF6C-43EF-BF03-6ACF36DD0688}" type="pres">
      <dgm:prSet presAssocID="{E057E63C-97D0-4842-AA20-4C6C876535A9}" presName="sibTrans" presStyleCnt="0"/>
      <dgm:spPr/>
    </dgm:pt>
    <dgm:pt modelId="{14D775BA-8F98-4343-BA54-3C5AC57FF37C}" type="pres">
      <dgm:prSet presAssocID="{765DBB2C-89DD-45D1-989C-C031AFD2550A}" presName="node" presStyleLbl="node1" presStyleIdx="1" presStyleCnt="5">
        <dgm:presLayoutVars>
          <dgm:bulletEnabled val="1"/>
        </dgm:presLayoutVars>
      </dgm:prSet>
      <dgm:spPr/>
      <dgm:t>
        <a:bodyPr/>
        <a:lstStyle/>
        <a:p>
          <a:endParaRPr lang="tr-TR"/>
        </a:p>
      </dgm:t>
    </dgm:pt>
    <dgm:pt modelId="{5B197AA6-D50B-4400-AB06-463B2AB3FEB9}" type="pres">
      <dgm:prSet presAssocID="{556C526D-843E-48E0-BF6B-C396743F8570}" presName="sibTrans" presStyleCnt="0"/>
      <dgm:spPr/>
    </dgm:pt>
    <dgm:pt modelId="{E26E00E1-6410-431B-83E6-C19AA273DEEB}" type="pres">
      <dgm:prSet presAssocID="{8B891AA1-FB0F-476A-BE57-157C6FFB4CC3}" presName="node" presStyleLbl="node1" presStyleIdx="2" presStyleCnt="5">
        <dgm:presLayoutVars>
          <dgm:bulletEnabled val="1"/>
        </dgm:presLayoutVars>
      </dgm:prSet>
      <dgm:spPr/>
      <dgm:t>
        <a:bodyPr/>
        <a:lstStyle/>
        <a:p>
          <a:endParaRPr lang="tr-TR"/>
        </a:p>
      </dgm:t>
    </dgm:pt>
    <dgm:pt modelId="{0F15FA8A-F82B-4413-99AD-3E69537094A1}" type="pres">
      <dgm:prSet presAssocID="{AB351504-217C-4D2F-B00A-1B3B09EABEE0}" presName="sibTrans" presStyleCnt="0"/>
      <dgm:spPr/>
    </dgm:pt>
    <dgm:pt modelId="{C58B0196-01A4-484E-81CE-1CE298A0717B}" type="pres">
      <dgm:prSet presAssocID="{F25A71B2-B598-4153-8CF7-C325595B7D6B}" presName="node" presStyleLbl="node1" presStyleIdx="3" presStyleCnt="5">
        <dgm:presLayoutVars>
          <dgm:bulletEnabled val="1"/>
        </dgm:presLayoutVars>
      </dgm:prSet>
      <dgm:spPr/>
      <dgm:t>
        <a:bodyPr/>
        <a:lstStyle/>
        <a:p>
          <a:endParaRPr lang="tr-TR"/>
        </a:p>
      </dgm:t>
    </dgm:pt>
    <dgm:pt modelId="{2E580D32-1B2A-474C-85BA-7E5E063360CE}" type="pres">
      <dgm:prSet presAssocID="{ED2F2D34-5B9F-4D55-A5D4-CF4323AE2925}" presName="sibTrans" presStyleCnt="0"/>
      <dgm:spPr/>
    </dgm:pt>
    <dgm:pt modelId="{8092B60F-0FE0-48AF-9659-5A197FC12FDD}" type="pres">
      <dgm:prSet presAssocID="{89435A6D-0099-44F0-A707-ADB509CA8388}" presName="node" presStyleLbl="node1" presStyleIdx="4" presStyleCnt="5">
        <dgm:presLayoutVars>
          <dgm:bulletEnabled val="1"/>
        </dgm:presLayoutVars>
      </dgm:prSet>
      <dgm:spPr/>
      <dgm:t>
        <a:bodyPr/>
        <a:lstStyle/>
        <a:p>
          <a:endParaRPr lang="tr-TR"/>
        </a:p>
      </dgm:t>
    </dgm:pt>
  </dgm:ptLst>
  <dgm:cxnLst>
    <dgm:cxn modelId="{E63120A7-5A67-4149-9D3F-D22737A3E05C}" type="presOf" srcId="{9AD33DB7-A9E8-4E94-A792-DFB7D07CFA79}" destId="{EE7BBFE4-85F1-4C52-B359-CCFF49E214BF}" srcOrd="0" destOrd="0" presId="urn:microsoft.com/office/officeart/2005/8/layout/default"/>
    <dgm:cxn modelId="{C5BF375B-11D8-46CE-ABF3-731CFFA81425}" type="presOf" srcId="{8B891AA1-FB0F-476A-BE57-157C6FFB4CC3}" destId="{E26E00E1-6410-431B-83E6-C19AA273DEEB}" srcOrd="0" destOrd="0" presId="urn:microsoft.com/office/officeart/2005/8/layout/default"/>
    <dgm:cxn modelId="{E29BAA00-EEA2-4DDD-829E-65C68683B358}" type="presOf" srcId="{0541A4A9-C0DC-49A2-AC1B-BDF9DF2ADF75}" destId="{AED9AFD1-086C-42A5-8478-FC211BFAAC54}" srcOrd="0" destOrd="0" presId="urn:microsoft.com/office/officeart/2005/8/layout/default"/>
    <dgm:cxn modelId="{593976CD-BC4B-43CF-962F-7AF7DEE01B62}" srcId="{9AD33DB7-A9E8-4E94-A792-DFB7D07CFA79}" destId="{89435A6D-0099-44F0-A707-ADB509CA8388}" srcOrd="4" destOrd="0" parTransId="{8936CD97-4AB6-4572-8E1B-1BC79D9EF11E}" sibTransId="{FF03869E-DC57-4A14-B4F9-23A1273EB675}"/>
    <dgm:cxn modelId="{220FFB3F-CC72-43DF-A341-BAB002808EDD}" srcId="{9AD33DB7-A9E8-4E94-A792-DFB7D07CFA79}" destId="{765DBB2C-89DD-45D1-989C-C031AFD2550A}" srcOrd="1" destOrd="0" parTransId="{620FFB0A-BB6E-4EFE-AC21-54B7F0BBD8A6}" sibTransId="{556C526D-843E-48E0-BF6B-C396743F8570}"/>
    <dgm:cxn modelId="{EB4CD99B-8B05-404C-A4FB-569A4FBBB6D9}" srcId="{9AD33DB7-A9E8-4E94-A792-DFB7D07CFA79}" destId="{0541A4A9-C0DC-49A2-AC1B-BDF9DF2ADF75}" srcOrd="0" destOrd="0" parTransId="{B7D66E60-9D8E-46B5-A421-D2676DD03798}" sibTransId="{E057E63C-97D0-4842-AA20-4C6C876535A9}"/>
    <dgm:cxn modelId="{6961D475-18F9-4E25-9A11-4FD9A9B71B54}" srcId="{9AD33DB7-A9E8-4E94-A792-DFB7D07CFA79}" destId="{F25A71B2-B598-4153-8CF7-C325595B7D6B}" srcOrd="3" destOrd="0" parTransId="{C5ECC4CF-01F8-4B59-980B-A05A2C01E808}" sibTransId="{ED2F2D34-5B9F-4D55-A5D4-CF4323AE2925}"/>
    <dgm:cxn modelId="{8353C447-4E69-42FD-9C55-E32C169C709C}" srcId="{9AD33DB7-A9E8-4E94-A792-DFB7D07CFA79}" destId="{8B891AA1-FB0F-476A-BE57-157C6FFB4CC3}" srcOrd="2" destOrd="0" parTransId="{AD5675FE-F8B7-4EB1-9C77-B7D2B268E4DE}" sibTransId="{AB351504-217C-4D2F-B00A-1B3B09EABEE0}"/>
    <dgm:cxn modelId="{14EEACBA-9720-448C-BDD7-26BC6971A8C5}" type="presOf" srcId="{89435A6D-0099-44F0-A707-ADB509CA8388}" destId="{8092B60F-0FE0-48AF-9659-5A197FC12FDD}" srcOrd="0" destOrd="0" presId="urn:microsoft.com/office/officeart/2005/8/layout/default"/>
    <dgm:cxn modelId="{D24E1426-004F-4AE1-A61E-86C866DD9249}" type="presOf" srcId="{F25A71B2-B598-4153-8CF7-C325595B7D6B}" destId="{C58B0196-01A4-484E-81CE-1CE298A0717B}" srcOrd="0" destOrd="0" presId="urn:microsoft.com/office/officeart/2005/8/layout/default"/>
    <dgm:cxn modelId="{5AAE320E-5B51-43EE-B8C9-6E0AE8C5CF9F}" type="presOf" srcId="{765DBB2C-89DD-45D1-989C-C031AFD2550A}" destId="{14D775BA-8F98-4343-BA54-3C5AC57FF37C}" srcOrd="0" destOrd="0" presId="urn:microsoft.com/office/officeart/2005/8/layout/default"/>
    <dgm:cxn modelId="{983F0C70-75BB-4ACD-BA9F-7099EF4EE22E}" type="presParOf" srcId="{EE7BBFE4-85F1-4C52-B359-CCFF49E214BF}" destId="{AED9AFD1-086C-42A5-8478-FC211BFAAC54}" srcOrd="0" destOrd="0" presId="urn:microsoft.com/office/officeart/2005/8/layout/default"/>
    <dgm:cxn modelId="{0509A263-B184-471C-A0DE-5FBF5DF9AAC2}" type="presParOf" srcId="{EE7BBFE4-85F1-4C52-B359-CCFF49E214BF}" destId="{6C192927-FF6C-43EF-BF03-6ACF36DD0688}" srcOrd="1" destOrd="0" presId="urn:microsoft.com/office/officeart/2005/8/layout/default"/>
    <dgm:cxn modelId="{6176A549-EF54-4810-939E-104A1DB01652}" type="presParOf" srcId="{EE7BBFE4-85F1-4C52-B359-CCFF49E214BF}" destId="{14D775BA-8F98-4343-BA54-3C5AC57FF37C}" srcOrd="2" destOrd="0" presId="urn:microsoft.com/office/officeart/2005/8/layout/default"/>
    <dgm:cxn modelId="{618B8523-981E-494A-BCEC-20AAA2771419}" type="presParOf" srcId="{EE7BBFE4-85F1-4C52-B359-CCFF49E214BF}" destId="{5B197AA6-D50B-4400-AB06-463B2AB3FEB9}" srcOrd="3" destOrd="0" presId="urn:microsoft.com/office/officeart/2005/8/layout/default"/>
    <dgm:cxn modelId="{055A3A52-91C5-4CDC-994C-1A930C5F38C7}" type="presParOf" srcId="{EE7BBFE4-85F1-4C52-B359-CCFF49E214BF}" destId="{E26E00E1-6410-431B-83E6-C19AA273DEEB}" srcOrd="4" destOrd="0" presId="urn:microsoft.com/office/officeart/2005/8/layout/default"/>
    <dgm:cxn modelId="{983170B3-FF9A-400B-9400-F30560F3EBBC}" type="presParOf" srcId="{EE7BBFE4-85F1-4C52-B359-CCFF49E214BF}" destId="{0F15FA8A-F82B-4413-99AD-3E69537094A1}" srcOrd="5" destOrd="0" presId="urn:microsoft.com/office/officeart/2005/8/layout/default"/>
    <dgm:cxn modelId="{3BA18BDA-B814-4FA6-9ED9-003BCC31A2A2}" type="presParOf" srcId="{EE7BBFE4-85F1-4C52-B359-CCFF49E214BF}" destId="{C58B0196-01A4-484E-81CE-1CE298A0717B}" srcOrd="6" destOrd="0" presId="urn:microsoft.com/office/officeart/2005/8/layout/default"/>
    <dgm:cxn modelId="{69001536-11D2-45EB-BA2C-A0069AAD86CD}" type="presParOf" srcId="{EE7BBFE4-85F1-4C52-B359-CCFF49E214BF}" destId="{2E580D32-1B2A-474C-85BA-7E5E063360CE}" srcOrd="7" destOrd="0" presId="urn:microsoft.com/office/officeart/2005/8/layout/default"/>
    <dgm:cxn modelId="{456A605F-D087-477E-8BE4-B53D89CAAEDE}" type="presParOf" srcId="{EE7BBFE4-85F1-4C52-B359-CCFF49E214BF}" destId="{8092B60F-0FE0-48AF-9659-5A197FC12FD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455D1D-C8CC-483A-BB4E-2BC2BD078A92}"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AF6D44F2-FEDA-4B41-AE4A-301A5C221DF6}">
      <dgm:prSet/>
      <dgm:spPr/>
      <dgm:t>
        <a:bodyPr/>
        <a:lstStyle/>
        <a:p>
          <a:r>
            <a:rPr lang="tr-TR" dirty="0">
              <a:latin typeface="Arial" panose="020B0604020202020204" pitchFamily="34" charset="0"/>
              <a:cs typeface="Arial" panose="020B0604020202020204" pitchFamily="34" charset="0"/>
            </a:rPr>
            <a:t>Veli yerleştirme kararına </a:t>
          </a:r>
          <a:r>
            <a:rPr lang="tr-TR" dirty="0" err="1">
              <a:latin typeface="Arial" panose="020B0604020202020204" pitchFamily="34" charset="0"/>
              <a:cs typeface="Arial" panose="020B0604020202020204" pitchFamily="34" charset="0"/>
            </a:rPr>
            <a:t>kararına</a:t>
          </a:r>
          <a:r>
            <a:rPr lang="tr-TR" dirty="0">
              <a:latin typeface="Arial" panose="020B0604020202020204" pitchFamily="34" charset="0"/>
              <a:cs typeface="Arial" panose="020B0604020202020204" pitchFamily="34" charset="0"/>
            </a:rPr>
            <a:t> kararın kendisine tebliğ tarihinden itibaren 30 iş günü içerisinde itirazını ilçe özel eğitim hizmetleri kuruluna bildirebilir.</a:t>
          </a:r>
          <a:endParaRPr lang="en-US" dirty="0">
            <a:latin typeface="Arial" panose="020B0604020202020204" pitchFamily="34" charset="0"/>
            <a:cs typeface="Arial" panose="020B0604020202020204" pitchFamily="34" charset="0"/>
          </a:endParaRPr>
        </a:p>
      </dgm:t>
    </dgm:pt>
    <dgm:pt modelId="{500828D3-00C7-4451-BA8E-F6D75322FB9B}" type="parTrans" cxnId="{96D9576D-FB37-454B-BAC6-6269D8647333}">
      <dgm:prSet/>
      <dgm:spPr/>
      <dgm:t>
        <a:bodyPr/>
        <a:lstStyle/>
        <a:p>
          <a:endParaRPr lang="en-US"/>
        </a:p>
      </dgm:t>
    </dgm:pt>
    <dgm:pt modelId="{865595C7-B622-4FA9-B5EC-13AA82507A1B}" type="sibTrans" cxnId="{96D9576D-FB37-454B-BAC6-6269D8647333}">
      <dgm:prSet/>
      <dgm:spPr/>
      <dgm:t>
        <a:bodyPr/>
        <a:lstStyle/>
        <a:p>
          <a:endParaRPr lang="en-US"/>
        </a:p>
      </dgm:t>
    </dgm:pt>
    <dgm:pt modelId="{46A802EB-6EE4-4B47-8A82-E48A4F1654AF}">
      <dgm:prSet/>
      <dgm:spPr/>
      <dgm:t>
        <a:bodyPr/>
        <a:lstStyle/>
        <a:p>
          <a:r>
            <a:rPr lang="tr-TR" dirty="0">
              <a:latin typeface="Arial" panose="020B0604020202020204" pitchFamily="34" charset="0"/>
              <a:cs typeface="Arial" panose="020B0604020202020204" pitchFamily="34" charset="0"/>
            </a:rPr>
            <a:t>Okul, yapılan yerleştirme işlemine itirazını 30 iş günü sonrasında eğitsel değerlendirme isteği formu ile öğrencinin yeniden incelenmesi konusunu ilçe özel eğitim hizmetleri kuruluna bildirebilir.</a:t>
          </a:r>
          <a:endParaRPr lang="en-US" dirty="0">
            <a:latin typeface="Arial" panose="020B0604020202020204" pitchFamily="34" charset="0"/>
            <a:cs typeface="Arial" panose="020B0604020202020204" pitchFamily="34" charset="0"/>
          </a:endParaRPr>
        </a:p>
      </dgm:t>
    </dgm:pt>
    <dgm:pt modelId="{5531B68B-2A99-40A7-BCE1-C15C68F9E7C9}" type="parTrans" cxnId="{40B04D31-D5A6-4C38-8AAB-88EA5E0DE50A}">
      <dgm:prSet/>
      <dgm:spPr/>
      <dgm:t>
        <a:bodyPr/>
        <a:lstStyle/>
        <a:p>
          <a:endParaRPr lang="en-US"/>
        </a:p>
      </dgm:t>
    </dgm:pt>
    <dgm:pt modelId="{55D60F7F-521E-4383-BBCF-6D6BBF0DAA40}" type="sibTrans" cxnId="{40B04D31-D5A6-4C38-8AAB-88EA5E0DE50A}">
      <dgm:prSet/>
      <dgm:spPr/>
      <dgm:t>
        <a:bodyPr/>
        <a:lstStyle/>
        <a:p>
          <a:endParaRPr lang="en-US"/>
        </a:p>
      </dgm:t>
    </dgm:pt>
    <dgm:pt modelId="{E749933B-CE69-4499-B002-0FD942854270}" type="pres">
      <dgm:prSet presAssocID="{A3455D1D-C8CC-483A-BB4E-2BC2BD078A92}" presName="outerComposite" presStyleCnt="0">
        <dgm:presLayoutVars>
          <dgm:chMax val="5"/>
          <dgm:dir/>
          <dgm:resizeHandles val="exact"/>
        </dgm:presLayoutVars>
      </dgm:prSet>
      <dgm:spPr/>
      <dgm:t>
        <a:bodyPr/>
        <a:lstStyle/>
        <a:p>
          <a:endParaRPr lang="tr-TR"/>
        </a:p>
      </dgm:t>
    </dgm:pt>
    <dgm:pt modelId="{7B7CEAFF-27D8-4F88-A835-F5EB5FDA18A2}" type="pres">
      <dgm:prSet presAssocID="{A3455D1D-C8CC-483A-BB4E-2BC2BD078A92}" presName="dummyMaxCanvas" presStyleCnt="0">
        <dgm:presLayoutVars/>
      </dgm:prSet>
      <dgm:spPr/>
    </dgm:pt>
    <dgm:pt modelId="{04496720-49BC-4DF1-A02C-74DD3BD2E2A2}" type="pres">
      <dgm:prSet presAssocID="{A3455D1D-C8CC-483A-BB4E-2BC2BD078A92}" presName="TwoNodes_1" presStyleLbl="node1" presStyleIdx="0" presStyleCnt="2">
        <dgm:presLayoutVars>
          <dgm:bulletEnabled val="1"/>
        </dgm:presLayoutVars>
      </dgm:prSet>
      <dgm:spPr/>
      <dgm:t>
        <a:bodyPr/>
        <a:lstStyle/>
        <a:p>
          <a:endParaRPr lang="tr-TR"/>
        </a:p>
      </dgm:t>
    </dgm:pt>
    <dgm:pt modelId="{EC07C3BF-2190-4C36-A288-651ECC7B5C07}" type="pres">
      <dgm:prSet presAssocID="{A3455D1D-C8CC-483A-BB4E-2BC2BD078A92}" presName="TwoNodes_2" presStyleLbl="node1" presStyleIdx="1" presStyleCnt="2">
        <dgm:presLayoutVars>
          <dgm:bulletEnabled val="1"/>
        </dgm:presLayoutVars>
      </dgm:prSet>
      <dgm:spPr/>
      <dgm:t>
        <a:bodyPr/>
        <a:lstStyle/>
        <a:p>
          <a:endParaRPr lang="tr-TR"/>
        </a:p>
      </dgm:t>
    </dgm:pt>
    <dgm:pt modelId="{69B76661-7B5F-415E-A2DC-069425C482F5}" type="pres">
      <dgm:prSet presAssocID="{A3455D1D-C8CC-483A-BB4E-2BC2BD078A92}" presName="TwoConn_1-2" presStyleLbl="fgAccFollowNode1" presStyleIdx="0" presStyleCnt="1">
        <dgm:presLayoutVars>
          <dgm:bulletEnabled val="1"/>
        </dgm:presLayoutVars>
      </dgm:prSet>
      <dgm:spPr/>
      <dgm:t>
        <a:bodyPr/>
        <a:lstStyle/>
        <a:p>
          <a:endParaRPr lang="tr-TR"/>
        </a:p>
      </dgm:t>
    </dgm:pt>
    <dgm:pt modelId="{A99B1E08-0494-4898-B935-4057EDA12067}" type="pres">
      <dgm:prSet presAssocID="{A3455D1D-C8CC-483A-BB4E-2BC2BD078A92}" presName="TwoNodes_1_text" presStyleLbl="node1" presStyleIdx="1" presStyleCnt="2">
        <dgm:presLayoutVars>
          <dgm:bulletEnabled val="1"/>
        </dgm:presLayoutVars>
      </dgm:prSet>
      <dgm:spPr/>
      <dgm:t>
        <a:bodyPr/>
        <a:lstStyle/>
        <a:p>
          <a:endParaRPr lang="tr-TR"/>
        </a:p>
      </dgm:t>
    </dgm:pt>
    <dgm:pt modelId="{4CBD1DB8-E3A3-45EC-8E03-829F21828D3B}" type="pres">
      <dgm:prSet presAssocID="{A3455D1D-C8CC-483A-BB4E-2BC2BD078A92}" presName="TwoNodes_2_text" presStyleLbl="node1" presStyleIdx="1" presStyleCnt="2">
        <dgm:presLayoutVars>
          <dgm:bulletEnabled val="1"/>
        </dgm:presLayoutVars>
      </dgm:prSet>
      <dgm:spPr/>
      <dgm:t>
        <a:bodyPr/>
        <a:lstStyle/>
        <a:p>
          <a:endParaRPr lang="tr-TR"/>
        </a:p>
      </dgm:t>
    </dgm:pt>
  </dgm:ptLst>
  <dgm:cxnLst>
    <dgm:cxn modelId="{40B04D31-D5A6-4C38-8AAB-88EA5E0DE50A}" srcId="{A3455D1D-C8CC-483A-BB4E-2BC2BD078A92}" destId="{46A802EB-6EE4-4B47-8A82-E48A4F1654AF}" srcOrd="1" destOrd="0" parTransId="{5531B68B-2A99-40A7-BCE1-C15C68F9E7C9}" sibTransId="{55D60F7F-521E-4383-BBCF-6D6BBF0DAA40}"/>
    <dgm:cxn modelId="{D09224D1-7B0D-487E-878E-C855D63255F5}" type="presOf" srcId="{865595C7-B622-4FA9-B5EC-13AA82507A1B}" destId="{69B76661-7B5F-415E-A2DC-069425C482F5}" srcOrd="0" destOrd="0" presId="urn:microsoft.com/office/officeart/2005/8/layout/vProcess5"/>
    <dgm:cxn modelId="{3D3AEFDE-D638-4C3E-8239-6224B5EF1696}" type="presOf" srcId="{46A802EB-6EE4-4B47-8A82-E48A4F1654AF}" destId="{EC07C3BF-2190-4C36-A288-651ECC7B5C07}" srcOrd="0" destOrd="0" presId="urn:microsoft.com/office/officeart/2005/8/layout/vProcess5"/>
    <dgm:cxn modelId="{D6D90C42-25AD-4EAE-A932-351566C9A616}" type="presOf" srcId="{46A802EB-6EE4-4B47-8A82-E48A4F1654AF}" destId="{4CBD1DB8-E3A3-45EC-8E03-829F21828D3B}" srcOrd="1" destOrd="0" presId="urn:microsoft.com/office/officeart/2005/8/layout/vProcess5"/>
    <dgm:cxn modelId="{85525A48-AE1E-4892-8AE0-0E7F4B38956B}" type="presOf" srcId="{AF6D44F2-FEDA-4B41-AE4A-301A5C221DF6}" destId="{04496720-49BC-4DF1-A02C-74DD3BD2E2A2}" srcOrd="0" destOrd="0" presId="urn:microsoft.com/office/officeart/2005/8/layout/vProcess5"/>
    <dgm:cxn modelId="{96D9576D-FB37-454B-BAC6-6269D8647333}" srcId="{A3455D1D-C8CC-483A-BB4E-2BC2BD078A92}" destId="{AF6D44F2-FEDA-4B41-AE4A-301A5C221DF6}" srcOrd="0" destOrd="0" parTransId="{500828D3-00C7-4451-BA8E-F6D75322FB9B}" sibTransId="{865595C7-B622-4FA9-B5EC-13AA82507A1B}"/>
    <dgm:cxn modelId="{56F50996-C8BD-4715-BB61-AFC4AA6E7004}" type="presOf" srcId="{A3455D1D-C8CC-483A-BB4E-2BC2BD078A92}" destId="{E749933B-CE69-4499-B002-0FD942854270}" srcOrd="0" destOrd="0" presId="urn:microsoft.com/office/officeart/2005/8/layout/vProcess5"/>
    <dgm:cxn modelId="{A0AD4C08-2DAE-4E50-97FE-5C85D4012D9C}" type="presOf" srcId="{AF6D44F2-FEDA-4B41-AE4A-301A5C221DF6}" destId="{A99B1E08-0494-4898-B935-4057EDA12067}" srcOrd="1" destOrd="0" presId="urn:microsoft.com/office/officeart/2005/8/layout/vProcess5"/>
    <dgm:cxn modelId="{8B3157AC-B574-4628-A051-D0A73BD35366}" type="presParOf" srcId="{E749933B-CE69-4499-B002-0FD942854270}" destId="{7B7CEAFF-27D8-4F88-A835-F5EB5FDA18A2}" srcOrd="0" destOrd="0" presId="urn:microsoft.com/office/officeart/2005/8/layout/vProcess5"/>
    <dgm:cxn modelId="{2CD15A0F-470A-4E46-A26B-F691125B0210}" type="presParOf" srcId="{E749933B-CE69-4499-B002-0FD942854270}" destId="{04496720-49BC-4DF1-A02C-74DD3BD2E2A2}" srcOrd="1" destOrd="0" presId="urn:microsoft.com/office/officeart/2005/8/layout/vProcess5"/>
    <dgm:cxn modelId="{8FE4B863-DF6F-422A-9849-ED83C062E452}" type="presParOf" srcId="{E749933B-CE69-4499-B002-0FD942854270}" destId="{EC07C3BF-2190-4C36-A288-651ECC7B5C07}" srcOrd="2" destOrd="0" presId="urn:microsoft.com/office/officeart/2005/8/layout/vProcess5"/>
    <dgm:cxn modelId="{8A71CF8D-DFD0-4C60-8723-C420EC182CFC}" type="presParOf" srcId="{E749933B-CE69-4499-B002-0FD942854270}" destId="{69B76661-7B5F-415E-A2DC-069425C482F5}" srcOrd="3" destOrd="0" presId="urn:microsoft.com/office/officeart/2005/8/layout/vProcess5"/>
    <dgm:cxn modelId="{B96D1282-16FB-44AA-837A-2581BBD9E334}" type="presParOf" srcId="{E749933B-CE69-4499-B002-0FD942854270}" destId="{A99B1E08-0494-4898-B935-4057EDA12067}" srcOrd="4" destOrd="0" presId="urn:microsoft.com/office/officeart/2005/8/layout/vProcess5"/>
    <dgm:cxn modelId="{F9308C1F-C01B-4131-9455-7E89B975A37A}" type="presParOf" srcId="{E749933B-CE69-4499-B002-0FD942854270}" destId="{4CBD1DB8-E3A3-45EC-8E03-829F21828D3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CB7E70-093E-4B5A-8A0F-6C22C94FEB36}" type="doc">
      <dgm:prSet loTypeId="urn:microsoft.com/office/officeart/2005/8/layout/process4" loCatId="list" qsTypeId="urn:microsoft.com/office/officeart/2005/8/quickstyle/simple5" qsCatId="simple" csTypeId="urn:microsoft.com/office/officeart/2005/8/colors/colorful2" csCatId="colorful" phldr="1"/>
      <dgm:spPr/>
    </dgm:pt>
    <dgm:pt modelId="{379445D8-E803-4F88-B6EE-B782A6E727A1}">
      <dgm:prSet custT="1"/>
      <dgm:spPr/>
      <dgm:t>
        <a:bodyPr/>
        <a:lstStyle/>
        <a:p>
          <a:r>
            <a:rPr lang="tr-TR" sz="1600" b="1">
              <a:latin typeface="Times New Roman" pitchFamily="18" charset="0"/>
              <a:cs typeface="Times New Roman" pitchFamily="18" charset="0"/>
            </a:rPr>
            <a:t>Dil ve konuşma güçlüğü olan bireyler </a:t>
          </a:r>
          <a:endParaRPr lang="tr-TR" sz="1600" b="1" dirty="0">
            <a:latin typeface="Times New Roman" pitchFamily="18" charset="0"/>
            <a:cs typeface="Times New Roman" pitchFamily="18" charset="0"/>
          </a:endParaRPr>
        </a:p>
      </dgm:t>
    </dgm:pt>
    <dgm:pt modelId="{6B254470-F6FA-4103-91B9-7BC1F7B6E76C}" type="parTrans" cxnId="{2A4DDB11-C6E8-44CA-9E7D-F2DA248C6828}">
      <dgm:prSet/>
      <dgm:spPr/>
      <dgm:t>
        <a:bodyPr/>
        <a:lstStyle/>
        <a:p>
          <a:endParaRPr lang="tr-TR"/>
        </a:p>
      </dgm:t>
    </dgm:pt>
    <dgm:pt modelId="{897642D2-C325-4851-91D7-4C6960EEA7D8}" type="sibTrans" cxnId="{2A4DDB11-C6E8-44CA-9E7D-F2DA248C6828}">
      <dgm:prSet/>
      <dgm:spPr/>
      <dgm:t>
        <a:bodyPr/>
        <a:lstStyle/>
        <a:p>
          <a:endParaRPr lang="tr-TR"/>
        </a:p>
      </dgm:t>
    </dgm:pt>
    <dgm:pt modelId="{5C561D04-1467-48CC-8D1C-56FC3741E24D}">
      <dgm:prSet custT="1"/>
      <dgm:spPr/>
      <dgm:t>
        <a:bodyPr/>
        <a:lstStyle/>
        <a:p>
          <a:r>
            <a:rPr lang="tr-TR" sz="1600" b="1">
              <a:latin typeface="Times New Roman" pitchFamily="18" charset="0"/>
              <a:cs typeface="Times New Roman" pitchFamily="18" charset="0"/>
            </a:rPr>
            <a:t>İşitme yetersizliği olan bireyler</a:t>
          </a:r>
          <a:endParaRPr lang="tr-TR" sz="1600" b="1" dirty="0">
            <a:latin typeface="Times New Roman" pitchFamily="18" charset="0"/>
            <a:cs typeface="Times New Roman" pitchFamily="18" charset="0"/>
          </a:endParaRPr>
        </a:p>
      </dgm:t>
    </dgm:pt>
    <dgm:pt modelId="{798434E9-FCDF-4171-8216-3C1496FAD990}" type="parTrans" cxnId="{CED7E7E4-E66D-42F9-83BB-BFB6F85E7E87}">
      <dgm:prSet/>
      <dgm:spPr/>
      <dgm:t>
        <a:bodyPr/>
        <a:lstStyle/>
        <a:p>
          <a:endParaRPr lang="tr-TR"/>
        </a:p>
      </dgm:t>
    </dgm:pt>
    <dgm:pt modelId="{AB70D5A5-8B51-4E11-A1BF-B8C2085AF5F0}" type="sibTrans" cxnId="{CED7E7E4-E66D-42F9-83BB-BFB6F85E7E87}">
      <dgm:prSet/>
      <dgm:spPr/>
      <dgm:t>
        <a:bodyPr/>
        <a:lstStyle/>
        <a:p>
          <a:endParaRPr lang="tr-TR"/>
        </a:p>
      </dgm:t>
    </dgm:pt>
    <dgm:pt modelId="{970315D3-4E72-4443-8463-A276AAA3970F}">
      <dgm:prSet custT="1"/>
      <dgm:spPr/>
      <dgm:t>
        <a:bodyPr/>
        <a:lstStyle/>
        <a:p>
          <a:r>
            <a:rPr lang="tr-TR" sz="1600" b="1" dirty="0">
              <a:latin typeface="Times New Roman" pitchFamily="18" charset="0"/>
              <a:cs typeface="Times New Roman" pitchFamily="18" charset="0"/>
            </a:rPr>
            <a:t>Görme yetersizliği olan bireyler </a:t>
          </a:r>
        </a:p>
      </dgm:t>
    </dgm:pt>
    <dgm:pt modelId="{B154EE5F-2F8F-4124-AE59-A50D3522584E}" type="parTrans" cxnId="{C69FB651-0A26-4B00-B896-11DC50A1040F}">
      <dgm:prSet/>
      <dgm:spPr/>
      <dgm:t>
        <a:bodyPr/>
        <a:lstStyle/>
        <a:p>
          <a:endParaRPr lang="tr-TR"/>
        </a:p>
      </dgm:t>
    </dgm:pt>
    <dgm:pt modelId="{C0F94A4E-A618-45F6-BBB5-C74C737A63DA}" type="sibTrans" cxnId="{C69FB651-0A26-4B00-B896-11DC50A1040F}">
      <dgm:prSet/>
      <dgm:spPr/>
      <dgm:t>
        <a:bodyPr/>
        <a:lstStyle/>
        <a:p>
          <a:endParaRPr lang="tr-TR"/>
        </a:p>
      </dgm:t>
    </dgm:pt>
    <dgm:pt modelId="{3D94CD8D-3DCB-4E1F-86CD-ED6D987A0B55}">
      <dgm:prSet custT="1"/>
      <dgm:spPr/>
      <dgm:t>
        <a:bodyPr/>
        <a:lstStyle/>
        <a:p>
          <a:r>
            <a:rPr lang="tr-TR" sz="1600" b="1" dirty="0">
              <a:latin typeface="Times New Roman" pitchFamily="18" charset="0"/>
              <a:cs typeface="Times New Roman" pitchFamily="18" charset="0"/>
            </a:rPr>
            <a:t>Süreğen hastalığı olan bireyler </a:t>
          </a:r>
        </a:p>
      </dgm:t>
    </dgm:pt>
    <dgm:pt modelId="{9D0BADB5-E07E-4F2F-B24B-02864D524AC6}" type="parTrans" cxnId="{B526427B-8828-4AF2-B347-2CB80A4FB305}">
      <dgm:prSet/>
      <dgm:spPr/>
      <dgm:t>
        <a:bodyPr/>
        <a:lstStyle/>
        <a:p>
          <a:endParaRPr lang="tr-TR"/>
        </a:p>
      </dgm:t>
    </dgm:pt>
    <dgm:pt modelId="{A9A3DE8E-E5F6-4A63-AA25-36421BB2F017}" type="sibTrans" cxnId="{B526427B-8828-4AF2-B347-2CB80A4FB305}">
      <dgm:prSet/>
      <dgm:spPr/>
      <dgm:t>
        <a:bodyPr/>
        <a:lstStyle/>
        <a:p>
          <a:endParaRPr lang="tr-TR"/>
        </a:p>
      </dgm:t>
    </dgm:pt>
    <dgm:pt modelId="{FBCC59DA-4C82-481D-8548-962C7CAE4569}">
      <dgm:prSet custT="1"/>
      <dgm:spPr/>
      <dgm:t>
        <a:bodyPr/>
        <a:lstStyle/>
        <a:p>
          <a:r>
            <a:rPr lang="tr-TR" sz="1600" b="1">
              <a:latin typeface="Times New Roman" pitchFamily="18" charset="0"/>
              <a:cs typeface="Times New Roman" pitchFamily="18" charset="0"/>
            </a:rPr>
            <a:t>Özel öğrenme güçlüğü olan bireyler </a:t>
          </a:r>
          <a:endParaRPr lang="tr-TR" sz="1600" b="1" dirty="0">
            <a:latin typeface="Times New Roman" pitchFamily="18" charset="0"/>
            <a:cs typeface="Times New Roman" pitchFamily="18" charset="0"/>
          </a:endParaRPr>
        </a:p>
      </dgm:t>
    </dgm:pt>
    <dgm:pt modelId="{B21E4D66-DBA6-4757-A24D-7206E07D112D}" type="parTrans" cxnId="{FBD55502-4A11-47C3-8A06-DED64B4A67BB}">
      <dgm:prSet/>
      <dgm:spPr/>
      <dgm:t>
        <a:bodyPr/>
        <a:lstStyle/>
        <a:p>
          <a:endParaRPr lang="tr-TR"/>
        </a:p>
      </dgm:t>
    </dgm:pt>
    <dgm:pt modelId="{A3081763-5F3E-4F93-8EED-1084C7D160B3}" type="sibTrans" cxnId="{FBD55502-4A11-47C3-8A06-DED64B4A67BB}">
      <dgm:prSet/>
      <dgm:spPr/>
      <dgm:t>
        <a:bodyPr/>
        <a:lstStyle/>
        <a:p>
          <a:endParaRPr lang="tr-TR"/>
        </a:p>
      </dgm:t>
    </dgm:pt>
    <dgm:pt modelId="{5EC96554-E370-4F81-88F4-878B5DD18749}">
      <dgm:prSet custT="1"/>
      <dgm:spPr/>
      <dgm:t>
        <a:bodyPr/>
        <a:lstStyle/>
        <a:p>
          <a:r>
            <a:rPr lang="tr-TR" sz="1600" b="1">
              <a:latin typeface="Times New Roman" pitchFamily="18" charset="0"/>
              <a:cs typeface="Times New Roman" pitchFamily="18" charset="0"/>
            </a:rPr>
            <a:t>Otizmi olan bireyler</a:t>
          </a:r>
          <a:endParaRPr lang="tr-TR" sz="1600" b="1" dirty="0">
            <a:latin typeface="Times New Roman" pitchFamily="18" charset="0"/>
            <a:cs typeface="Times New Roman" pitchFamily="18" charset="0"/>
          </a:endParaRPr>
        </a:p>
      </dgm:t>
    </dgm:pt>
    <dgm:pt modelId="{5D6709B4-4193-4AFA-92C6-DDE021717101}" type="parTrans" cxnId="{6F26ABFA-86D6-4988-806C-BFCA2A984FE6}">
      <dgm:prSet/>
      <dgm:spPr/>
      <dgm:t>
        <a:bodyPr/>
        <a:lstStyle/>
        <a:p>
          <a:endParaRPr lang="tr-TR"/>
        </a:p>
      </dgm:t>
    </dgm:pt>
    <dgm:pt modelId="{CDBA78A7-1B28-4078-9BCA-0A2FF2316CF5}" type="sibTrans" cxnId="{6F26ABFA-86D6-4988-806C-BFCA2A984FE6}">
      <dgm:prSet/>
      <dgm:spPr/>
      <dgm:t>
        <a:bodyPr/>
        <a:lstStyle/>
        <a:p>
          <a:endParaRPr lang="tr-TR"/>
        </a:p>
      </dgm:t>
    </dgm:pt>
    <dgm:pt modelId="{1C2C33EB-BDB9-400B-9B74-1059E89B6CE7}">
      <dgm:prSet custT="1"/>
      <dgm:spPr/>
      <dgm:t>
        <a:bodyPr/>
        <a:lstStyle/>
        <a:p>
          <a:r>
            <a:rPr lang="tr-TR" sz="1600" b="1">
              <a:latin typeface="Times New Roman" pitchFamily="18" charset="0"/>
              <a:cs typeface="Times New Roman" pitchFamily="18" charset="0"/>
            </a:rPr>
            <a:t>Bedensel  yetersizliği olan bireyler </a:t>
          </a:r>
          <a:endParaRPr lang="tr-TR" sz="1600" b="1" dirty="0">
            <a:latin typeface="Times New Roman" pitchFamily="18" charset="0"/>
            <a:cs typeface="Times New Roman" pitchFamily="18" charset="0"/>
          </a:endParaRPr>
        </a:p>
      </dgm:t>
    </dgm:pt>
    <dgm:pt modelId="{D9FA211A-38C8-44AE-AB8E-29D09CF2D9B2}" type="parTrans" cxnId="{A41E40D3-02FB-4624-BF0D-C74B0B564013}">
      <dgm:prSet/>
      <dgm:spPr/>
      <dgm:t>
        <a:bodyPr/>
        <a:lstStyle/>
        <a:p>
          <a:endParaRPr lang="tr-TR"/>
        </a:p>
      </dgm:t>
    </dgm:pt>
    <dgm:pt modelId="{D1C36E90-F2F7-4B9B-B5CA-49E3D4D218D1}" type="sibTrans" cxnId="{A41E40D3-02FB-4624-BF0D-C74B0B564013}">
      <dgm:prSet/>
      <dgm:spPr/>
      <dgm:t>
        <a:bodyPr/>
        <a:lstStyle/>
        <a:p>
          <a:endParaRPr lang="tr-TR"/>
        </a:p>
      </dgm:t>
    </dgm:pt>
    <dgm:pt modelId="{B49D40D4-8A00-4149-B31F-59A87ABA6C5C}">
      <dgm:prSet custT="1"/>
      <dgm:spPr/>
      <dgm:t>
        <a:bodyPr/>
        <a:lstStyle/>
        <a:p>
          <a:r>
            <a:rPr lang="tr-TR" sz="1600" b="1">
              <a:latin typeface="Times New Roman" pitchFamily="18" charset="0"/>
              <a:cs typeface="Times New Roman" pitchFamily="18" charset="0"/>
            </a:rPr>
            <a:t>Birden fazla yetersizliği olan bireyler</a:t>
          </a:r>
          <a:endParaRPr lang="tr-TR" sz="1600" b="1" dirty="0">
            <a:latin typeface="Times New Roman" pitchFamily="18" charset="0"/>
            <a:cs typeface="Times New Roman" pitchFamily="18" charset="0"/>
          </a:endParaRPr>
        </a:p>
      </dgm:t>
    </dgm:pt>
    <dgm:pt modelId="{C702801F-3C44-4CA8-8C00-ACF5FBC2C742}" type="parTrans" cxnId="{79E8A142-3572-483F-8A58-B46D66E95E36}">
      <dgm:prSet/>
      <dgm:spPr/>
      <dgm:t>
        <a:bodyPr/>
        <a:lstStyle/>
        <a:p>
          <a:endParaRPr lang="tr-TR"/>
        </a:p>
      </dgm:t>
    </dgm:pt>
    <dgm:pt modelId="{6F1AA1C6-DA71-40A8-8748-5BC5E25054E0}" type="sibTrans" cxnId="{79E8A142-3572-483F-8A58-B46D66E95E36}">
      <dgm:prSet/>
      <dgm:spPr/>
      <dgm:t>
        <a:bodyPr/>
        <a:lstStyle/>
        <a:p>
          <a:endParaRPr lang="tr-TR"/>
        </a:p>
      </dgm:t>
    </dgm:pt>
    <dgm:pt modelId="{D775E66C-6FAC-4CFE-B0CF-F429DC663B50}">
      <dgm:prSet custT="1"/>
      <dgm:spPr/>
      <dgm:t>
        <a:bodyPr/>
        <a:lstStyle/>
        <a:p>
          <a:r>
            <a:rPr lang="tr-TR" sz="1600" b="1">
              <a:latin typeface="Times New Roman" pitchFamily="18" charset="0"/>
              <a:cs typeface="Times New Roman" pitchFamily="18" charset="0"/>
            </a:rPr>
            <a:t>Özel yetenekli bireyler </a:t>
          </a:r>
          <a:endParaRPr lang="tr-TR" sz="1600" b="1" dirty="0">
            <a:latin typeface="Times New Roman" pitchFamily="18" charset="0"/>
            <a:cs typeface="Times New Roman" pitchFamily="18" charset="0"/>
          </a:endParaRPr>
        </a:p>
      </dgm:t>
    </dgm:pt>
    <dgm:pt modelId="{2CEB0C97-618C-41D0-8719-A9CB2ACB5DAA}" type="parTrans" cxnId="{0D926156-E11D-475F-806A-A15D7BD8AA9C}">
      <dgm:prSet/>
      <dgm:spPr/>
      <dgm:t>
        <a:bodyPr/>
        <a:lstStyle/>
        <a:p>
          <a:endParaRPr lang="tr-TR"/>
        </a:p>
      </dgm:t>
    </dgm:pt>
    <dgm:pt modelId="{C2414B27-3111-4E0C-917B-BCF086473BE5}" type="sibTrans" cxnId="{0D926156-E11D-475F-806A-A15D7BD8AA9C}">
      <dgm:prSet/>
      <dgm:spPr/>
      <dgm:t>
        <a:bodyPr/>
        <a:lstStyle/>
        <a:p>
          <a:endParaRPr lang="tr-TR"/>
        </a:p>
      </dgm:t>
    </dgm:pt>
    <dgm:pt modelId="{DD27ECD6-9AF6-4011-A843-DBD5EED1DB39}">
      <dgm:prSet custT="1"/>
      <dgm:spPr/>
      <dgm:t>
        <a:bodyPr/>
        <a:lstStyle/>
        <a:p>
          <a:r>
            <a:rPr lang="tr-TR" sz="1600" b="1" dirty="0">
              <a:latin typeface="Times New Roman" pitchFamily="18" charset="0"/>
              <a:cs typeface="Times New Roman" pitchFamily="18" charset="0"/>
            </a:rPr>
            <a:t>Dikkat eksikliği ve hiperaktivite  bozukluğu olan bireyler </a:t>
          </a:r>
        </a:p>
      </dgm:t>
    </dgm:pt>
    <dgm:pt modelId="{C53CE68D-BADD-4461-876D-47F3EA9F9007}" type="parTrans" cxnId="{F74F0644-92CD-41CC-9077-A4CF8E4EA3DE}">
      <dgm:prSet/>
      <dgm:spPr/>
      <dgm:t>
        <a:bodyPr/>
        <a:lstStyle/>
        <a:p>
          <a:endParaRPr lang="tr-TR"/>
        </a:p>
      </dgm:t>
    </dgm:pt>
    <dgm:pt modelId="{27AFEC6B-78A5-477B-A655-5842DB98FC0D}" type="sibTrans" cxnId="{F74F0644-92CD-41CC-9077-A4CF8E4EA3DE}">
      <dgm:prSet/>
      <dgm:spPr/>
      <dgm:t>
        <a:bodyPr/>
        <a:lstStyle/>
        <a:p>
          <a:endParaRPr lang="tr-TR"/>
        </a:p>
      </dgm:t>
    </dgm:pt>
    <dgm:pt modelId="{0F8A4359-AF28-463D-8038-B292129A947D}">
      <dgm:prSet custT="1"/>
      <dgm:spPr/>
      <dgm:t>
        <a:bodyPr/>
        <a:lstStyle/>
        <a:p>
          <a:pPr algn="ctr"/>
          <a:r>
            <a:rPr lang="tr-TR" sz="1600" b="1" dirty="0">
              <a:latin typeface="Times New Roman" pitchFamily="18" charset="0"/>
              <a:cs typeface="Times New Roman" pitchFamily="18" charset="0"/>
            </a:rPr>
            <a:t>Zihinsel yetersizliği olan bireyler</a:t>
          </a:r>
        </a:p>
      </dgm:t>
    </dgm:pt>
    <dgm:pt modelId="{D13C8704-F38E-41B2-8CD6-FCC43904FB52}" type="parTrans" cxnId="{5E234EC7-BFE6-4B12-98BC-0E514E4412E5}">
      <dgm:prSet/>
      <dgm:spPr/>
      <dgm:t>
        <a:bodyPr/>
        <a:lstStyle/>
        <a:p>
          <a:endParaRPr lang="tr-TR"/>
        </a:p>
      </dgm:t>
    </dgm:pt>
    <dgm:pt modelId="{A4F92D0D-31DE-492E-B3BF-EDC32898BD37}" type="sibTrans" cxnId="{5E234EC7-BFE6-4B12-98BC-0E514E4412E5}">
      <dgm:prSet/>
      <dgm:spPr/>
      <dgm:t>
        <a:bodyPr/>
        <a:lstStyle/>
        <a:p>
          <a:endParaRPr lang="tr-TR"/>
        </a:p>
      </dgm:t>
    </dgm:pt>
    <dgm:pt modelId="{1FD25603-1D55-4BDC-A81B-067F27A79CAF}" type="pres">
      <dgm:prSet presAssocID="{72CB7E70-093E-4B5A-8A0F-6C22C94FEB36}" presName="Name0" presStyleCnt="0">
        <dgm:presLayoutVars>
          <dgm:dir/>
          <dgm:animLvl val="lvl"/>
          <dgm:resizeHandles val="exact"/>
        </dgm:presLayoutVars>
      </dgm:prSet>
      <dgm:spPr/>
    </dgm:pt>
    <dgm:pt modelId="{F21B23BB-B676-4DDE-B670-B9B97BC46CDC}" type="pres">
      <dgm:prSet presAssocID="{379445D8-E803-4F88-B6EE-B782A6E727A1}" presName="boxAndChildren" presStyleCnt="0"/>
      <dgm:spPr/>
    </dgm:pt>
    <dgm:pt modelId="{35FDB41C-2B0B-4B68-8D84-4EB786118FC7}" type="pres">
      <dgm:prSet presAssocID="{379445D8-E803-4F88-B6EE-B782A6E727A1}" presName="parentTextBox" presStyleLbl="node1" presStyleIdx="0" presStyleCnt="11"/>
      <dgm:spPr/>
      <dgm:t>
        <a:bodyPr/>
        <a:lstStyle/>
        <a:p>
          <a:endParaRPr lang="tr-TR"/>
        </a:p>
      </dgm:t>
    </dgm:pt>
    <dgm:pt modelId="{3C510D7C-F18C-49EA-8ED1-D399E851553D}" type="pres">
      <dgm:prSet presAssocID="{AB70D5A5-8B51-4E11-A1BF-B8C2085AF5F0}" presName="sp" presStyleCnt="0"/>
      <dgm:spPr/>
    </dgm:pt>
    <dgm:pt modelId="{3409BC08-5B3E-4AF5-912B-825E3F75F11A}" type="pres">
      <dgm:prSet presAssocID="{5C561D04-1467-48CC-8D1C-56FC3741E24D}" presName="arrowAndChildren" presStyleCnt="0"/>
      <dgm:spPr/>
    </dgm:pt>
    <dgm:pt modelId="{DDA02CF1-8D94-42E7-A624-65EE43651FE6}" type="pres">
      <dgm:prSet presAssocID="{5C561D04-1467-48CC-8D1C-56FC3741E24D}" presName="parentTextArrow" presStyleLbl="node1" presStyleIdx="1" presStyleCnt="11"/>
      <dgm:spPr/>
      <dgm:t>
        <a:bodyPr/>
        <a:lstStyle/>
        <a:p>
          <a:endParaRPr lang="tr-TR"/>
        </a:p>
      </dgm:t>
    </dgm:pt>
    <dgm:pt modelId="{C0C3247A-A9A0-4ACD-8159-4E42B738B20C}" type="pres">
      <dgm:prSet presAssocID="{C0F94A4E-A618-45F6-BBB5-C74C737A63DA}" presName="sp" presStyleCnt="0"/>
      <dgm:spPr/>
    </dgm:pt>
    <dgm:pt modelId="{7D58B8AE-7E39-4F7E-AC45-5531E126AA78}" type="pres">
      <dgm:prSet presAssocID="{970315D3-4E72-4443-8463-A276AAA3970F}" presName="arrowAndChildren" presStyleCnt="0"/>
      <dgm:spPr/>
    </dgm:pt>
    <dgm:pt modelId="{EC488638-B303-45C5-BDE2-788D3805E76B}" type="pres">
      <dgm:prSet presAssocID="{970315D3-4E72-4443-8463-A276AAA3970F}" presName="parentTextArrow" presStyleLbl="node1" presStyleIdx="2" presStyleCnt="11"/>
      <dgm:spPr/>
      <dgm:t>
        <a:bodyPr/>
        <a:lstStyle/>
        <a:p>
          <a:endParaRPr lang="tr-TR"/>
        </a:p>
      </dgm:t>
    </dgm:pt>
    <dgm:pt modelId="{D7B05FA9-0C64-4CE8-8CAE-FDF9C593C7A7}" type="pres">
      <dgm:prSet presAssocID="{A9A3DE8E-E5F6-4A63-AA25-36421BB2F017}" presName="sp" presStyleCnt="0"/>
      <dgm:spPr/>
    </dgm:pt>
    <dgm:pt modelId="{8DA064E7-E6B7-4E22-BB20-408BA9585C76}" type="pres">
      <dgm:prSet presAssocID="{3D94CD8D-3DCB-4E1F-86CD-ED6D987A0B55}" presName="arrowAndChildren" presStyleCnt="0"/>
      <dgm:spPr/>
    </dgm:pt>
    <dgm:pt modelId="{D564D268-D1CD-43E3-BB1E-E0F8FCE5DD03}" type="pres">
      <dgm:prSet presAssocID="{3D94CD8D-3DCB-4E1F-86CD-ED6D987A0B55}" presName="parentTextArrow" presStyleLbl="node1" presStyleIdx="3" presStyleCnt="11"/>
      <dgm:spPr/>
      <dgm:t>
        <a:bodyPr/>
        <a:lstStyle/>
        <a:p>
          <a:endParaRPr lang="tr-TR"/>
        </a:p>
      </dgm:t>
    </dgm:pt>
    <dgm:pt modelId="{3D5130DA-6F9C-4A98-8999-CEA45F7F6AF0}" type="pres">
      <dgm:prSet presAssocID="{A3081763-5F3E-4F93-8EED-1084C7D160B3}" presName="sp" presStyleCnt="0"/>
      <dgm:spPr/>
    </dgm:pt>
    <dgm:pt modelId="{1926C4EB-479B-46ED-AA91-5BBE1A8F368C}" type="pres">
      <dgm:prSet presAssocID="{FBCC59DA-4C82-481D-8548-962C7CAE4569}" presName="arrowAndChildren" presStyleCnt="0"/>
      <dgm:spPr/>
    </dgm:pt>
    <dgm:pt modelId="{D0E92E38-A44B-4A8B-A71F-9585891D35C3}" type="pres">
      <dgm:prSet presAssocID="{FBCC59DA-4C82-481D-8548-962C7CAE4569}" presName="parentTextArrow" presStyleLbl="node1" presStyleIdx="4" presStyleCnt="11"/>
      <dgm:spPr/>
      <dgm:t>
        <a:bodyPr/>
        <a:lstStyle/>
        <a:p>
          <a:endParaRPr lang="tr-TR"/>
        </a:p>
      </dgm:t>
    </dgm:pt>
    <dgm:pt modelId="{FBC36705-5791-45CD-B656-4BDF6E66FF59}" type="pres">
      <dgm:prSet presAssocID="{CDBA78A7-1B28-4078-9BCA-0A2FF2316CF5}" presName="sp" presStyleCnt="0"/>
      <dgm:spPr/>
    </dgm:pt>
    <dgm:pt modelId="{674625C9-5AB8-4DAC-AD4D-3A468B09E2BA}" type="pres">
      <dgm:prSet presAssocID="{5EC96554-E370-4F81-88F4-878B5DD18749}" presName="arrowAndChildren" presStyleCnt="0"/>
      <dgm:spPr/>
    </dgm:pt>
    <dgm:pt modelId="{4AB5AEA1-672D-4B4C-8B8D-3BFD0A7052EE}" type="pres">
      <dgm:prSet presAssocID="{5EC96554-E370-4F81-88F4-878B5DD18749}" presName="parentTextArrow" presStyleLbl="node1" presStyleIdx="5" presStyleCnt="11"/>
      <dgm:spPr/>
      <dgm:t>
        <a:bodyPr/>
        <a:lstStyle/>
        <a:p>
          <a:endParaRPr lang="tr-TR"/>
        </a:p>
      </dgm:t>
    </dgm:pt>
    <dgm:pt modelId="{3E79E119-3D56-4BDE-B623-BF11CEB9A145}" type="pres">
      <dgm:prSet presAssocID="{D1C36E90-F2F7-4B9B-B5CA-49E3D4D218D1}" presName="sp" presStyleCnt="0"/>
      <dgm:spPr/>
    </dgm:pt>
    <dgm:pt modelId="{6550062E-5BC0-484F-B61B-6015DE584212}" type="pres">
      <dgm:prSet presAssocID="{1C2C33EB-BDB9-400B-9B74-1059E89B6CE7}" presName="arrowAndChildren" presStyleCnt="0"/>
      <dgm:spPr/>
    </dgm:pt>
    <dgm:pt modelId="{6384D39A-C288-417F-9DD6-ED4A4CEF9401}" type="pres">
      <dgm:prSet presAssocID="{1C2C33EB-BDB9-400B-9B74-1059E89B6CE7}" presName="parentTextArrow" presStyleLbl="node1" presStyleIdx="6" presStyleCnt="11"/>
      <dgm:spPr/>
      <dgm:t>
        <a:bodyPr/>
        <a:lstStyle/>
        <a:p>
          <a:endParaRPr lang="tr-TR"/>
        </a:p>
      </dgm:t>
    </dgm:pt>
    <dgm:pt modelId="{5640D333-A619-4200-A7D4-8D175301F071}" type="pres">
      <dgm:prSet presAssocID="{6F1AA1C6-DA71-40A8-8748-5BC5E25054E0}" presName="sp" presStyleCnt="0"/>
      <dgm:spPr/>
    </dgm:pt>
    <dgm:pt modelId="{02297603-960E-46AC-8903-E37123ECBA6B}" type="pres">
      <dgm:prSet presAssocID="{B49D40D4-8A00-4149-B31F-59A87ABA6C5C}" presName="arrowAndChildren" presStyleCnt="0"/>
      <dgm:spPr/>
    </dgm:pt>
    <dgm:pt modelId="{B2AB0524-5993-43C5-8584-497403FE1DF9}" type="pres">
      <dgm:prSet presAssocID="{B49D40D4-8A00-4149-B31F-59A87ABA6C5C}" presName="parentTextArrow" presStyleLbl="node1" presStyleIdx="7" presStyleCnt="11"/>
      <dgm:spPr/>
      <dgm:t>
        <a:bodyPr/>
        <a:lstStyle/>
        <a:p>
          <a:endParaRPr lang="tr-TR"/>
        </a:p>
      </dgm:t>
    </dgm:pt>
    <dgm:pt modelId="{B54708CA-D962-424C-B8E0-419209E49944}" type="pres">
      <dgm:prSet presAssocID="{C2414B27-3111-4E0C-917B-BCF086473BE5}" presName="sp" presStyleCnt="0"/>
      <dgm:spPr/>
    </dgm:pt>
    <dgm:pt modelId="{AE0D5051-246C-45F5-9418-BFDEF55B715C}" type="pres">
      <dgm:prSet presAssocID="{D775E66C-6FAC-4CFE-B0CF-F429DC663B50}" presName="arrowAndChildren" presStyleCnt="0"/>
      <dgm:spPr/>
    </dgm:pt>
    <dgm:pt modelId="{70AE6DAA-F79E-4271-AE67-E81152FDEEC5}" type="pres">
      <dgm:prSet presAssocID="{D775E66C-6FAC-4CFE-B0CF-F429DC663B50}" presName="parentTextArrow" presStyleLbl="node1" presStyleIdx="8" presStyleCnt="11"/>
      <dgm:spPr/>
      <dgm:t>
        <a:bodyPr/>
        <a:lstStyle/>
        <a:p>
          <a:endParaRPr lang="tr-TR"/>
        </a:p>
      </dgm:t>
    </dgm:pt>
    <dgm:pt modelId="{B6BC4F25-A5AF-4D32-90E3-4A3A5E077C8B}" type="pres">
      <dgm:prSet presAssocID="{27AFEC6B-78A5-477B-A655-5842DB98FC0D}" presName="sp" presStyleCnt="0"/>
      <dgm:spPr/>
    </dgm:pt>
    <dgm:pt modelId="{993C120C-37AC-4561-AF10-2E1A2143D783}" type="pres">
      <dgm:prSet presAssocID="{DD27ECD6-9AF6-4011-A843-DBD5EED1DB39}" presName="arrowAndChildren" presStyleCnt="0"/>
      <dgm:spPr/>
    </dgm:pt>
    <dgm:pt modelId="{80A535ED-EC08-40A2-B86A-D0FA086E83C7}" type="pres">
      <dgm:prSet presAssocID="{DD27ECD6-9AF6-4011-A843-DBD5EED1DB39}" presName="parentTextArrow" presStyleLbl="node1" presStyleIdx="9" presStyleCnt="11"/>
      <dgm:spPr/>
      <dgm:t>
        <a:bodyPr/>
        <a:lstStyle/>
        <a:p>
          <a:endParaRPr lang="tr-TR"/>
        </a:p>
      </dgm:t>
    </dgm:pt>
    <dgm:pt modelId="{BC2A66BF-967F-45F3-96A4-BD6B7C5F65E7}" type="pres">
      <dgm:prSet presAssocID="{A4F92D0D-31DE-492E-B3BF-EDC32898BD37}" presName="sp" presStyleCnt="0"/>
      <dgm:spPr/>
    </dgm:pt>
    <dgm:pt modelId="{87B429EF-2B93-4596-A49B-D3DAFA03AF77}" type="pres">
      <dgm:prSet presAssocID="{0F8A4359-AF28-463D-8038-B292129A947D}" presName="arrowAndChildren" presStyleCnt="0"/>
      <dgm:spPr/>
    </dgm:pt>
    <dgm:pt modelId="{F733D076-08DB-49DD-A171-196ED6151E04}" type="pres">
      <dgm:prSet presAssocID="{0F8A4359-AF28-463D-8038-B292129A947D}" presName="parentTextArrow" presStyleLbl="node1" presStyleIdx="10" presStyleCnt="11"/>
      <dgm:spPr/>
      <dgm:t>
        <a:bodyPr/>
        <a:lstStyle/>
        <a:p>
          <a:endParaRPr lang="tr-TR"/>
        </a:p>
      </dgm:t>
    </dgm:pt>
  </dgm:ptLst>
  <dgm:cxnLst>
    <dgm:cxn modelId="{1DAE2718-1AC2-4D43-A035-1984E1429A78}" type="presOf" srcId="{FBCC59DA-4C82-481D-8548-962C7CAE4569}" destId="{D0E92E38-A44B-4A8B-A71F-9585891D35C3}" srcOrd="0" destOrd="0" presId="urn:microsoft.com/office/officeart/2005/8/layout/process4"/>
    <dgm:cxn modelId="{4968700F-FE5A-4AD2-AA1B-6CC50CBCCC4D}" type="presOf" srcId="{1C2C33EB-BDB9-400B-9B74-1059E89B6CE7}" destId="{6384D39A-C288-417F-9DD6-ED4A4CEF9401}" srcOrd="0" destOrd="0" presId="urn:microsoft.com/office/officeart/2005/8/layout/process4"/>
    <dgm:cxn modelId="{79E8A142-3572-483F-8A58-B46D66E95E36}" srcId="{72CB7E70-093E-4B5A-8A0F-6C22C94FEB36}" destId="{B49D40D4-8A00-4149-B31F-59A87ABA6C5C}" srcOrd="3" destOrd="0" parTransId="{C702801F-3C44-4CA8-8C00-ACF5FBC2C742}" sibTransId="{6F1AA1C6-DA71-40A8-8748-5BC5E25054E0}"/>
    <dgm:cxn modelId="{66F68B55-8874-46A4-95D4-C2B37AA22559}" type="presOf" srcId="{72CB7E70-093E-4B5A-8A0F-6C22C94FEB36}" destId="{1FD25603-1D55-4BDC-A81B-067F27A79CAF}" srcOrd="0" destOrd="0" presId="urn:microsoft.com/office/officeart/2005/8/layout/process4"/>
    <dgm:cxn modelId="{B526427B-8828-4AF2-B347-2CB80A4FB305}" srcId="{72CB7E70-093E-4B5A-8A0F-6C22C94FEB36}" destId="{3D94CD8D-3DCB-4E1F-86CD-ED6D987A0B55}" srcOrd="7" destOrd="0" parTransId="{9D0BADB5-E07E-4F2F-B24B-02864D524AC6}" sibTransId="{A9A3DE8E-E5F6-4A63-AA25-36421BB2F017}"/>
    <dgm:cxn modelId="{C0C45338-2346-474D-908E-70B232E5D1D0}" type="presOf" srcId="{B49D40D4-8A00-4149-B31F-59A87ABA6C5C}" destId="{B2AB0524-5993-43C5-8584-497403FE1DF9}" srcOrd="0" destOrd="0" presId="urn:microsoft.com/office/officeart/2005/8/layout/process4"/>
    <dgm:cxn modelId="{00316359-1D5E-413E-8916-EDC85889B258}" type="presOf" srcId="{D775E66C-6FAC-4CFE-B0CF-F429DC663B50}" destId="{70AE6DAA-F79E-4271-AE67-E81152FDEEC5}" srcOrd="0" destOrd="0" presId="urn:microsoft.com/office/officeart/2005/8/layout/process4"/>
    <dgm:cxn modelId="{DD269A87-F53A-4E8B-8316-862E4D46F511}" type="presOf" srcId="{379445D8-E803-4F88-B6EE-B782A6E727A1}" destId="{35FDB41C-2B0B-4B68-8D84-4EB786118FC7}" srcOrd="0" destOrd="0" presId="urn:microsoft.com/office/officeart/2005/8/layout/process4"/>
    <dgm:cxn modelId="{5E234EC7-BFE6-4B12-98BC-0E514E4412E5}" srcId="{72CB7E70-093E-4B5A-8A0F-6C22C94FEB36}" destId="{0F8A4359-AF28-463D-8038-B292129A947D}" srcOrd="0" destOrd="0" parTransId="{D13C8704-F38E-41B2-8CD6-FCC43904FB52}" sibTransId="{A4F92D0D-31DE-492E-B3BF-EDC32898BD37}"/>
    <dgm:cxn modelId="{6F26ABFA-86D6-4988-806C-BFCA2A984FE6}" srcId="{72CB7E70-093E-4B5A-8A0F-6C22C94FEB36}" destId="{5EC96554-E370-4F81-88F4-878B5DD18749}" srcOrd="5" destOrd="0" parTransId="{5D6709B4-4193-4AFA-92C6-DDE021717101}" sibTransId="{CDBA78A7-1B28-4078-9BCA-0A2FF2316CF5}"/>
    <dgm:cxn modelId="{26157F6F-2D96-406D-B4DE-2BBD8F90EBCA}" type="presOf" srcId="{5EC96554-E370-4F81-88F4-878B5DD18749}" destId="{4AB5AEA1-672D-4B4C-8B8D-3BFD0A7052EE}" srcOrd="0" destOrd="0" presId="urn:microsoft.com/office/officeart/2005/8/layout/process4"/>
    <dgm:cxn modelId="{2A4DDB11-C6E8-44CA-9E7D-F2DA248C6828}" srcId="{72CB7E70-093E-4B5A-8A0F-6C22C94FEB36}" destId="{379445D8-E803-4F88-B6EE-B782A6E727A1}" srcOrd="10" destOrd="0" parTransId="{6B254470-F6FA-4103-91B9-7BC1F7B6E76C}" sibTransId="{897642D2-C325-4851-91D7-4C6960EEA7D8}"/>
    <dgm:cxn modelId="{CED7E7E4-E66D-42F9-83BB-BFB6F85E7E87}" srcId="{72CB7E70-093E-4B5A-8A0F-6C22C94FEB36}" destId="{5C561D04-1467-48CC-8D1C-56FC3741E24D}" srcOrd="9" destOrd="0" parTransId="{798434E9-FCDF-4171-8216-3C1496FAD990}" sibTransId="{AB70D5A5-8B51-4E11-A1BF-B8C2085AF5F0}"/>
    <dgm:cxn modelId="{E403EF60-3868-4ADC-BC9A-C66EC6CF270C}" type="presOf" srcId="{5C561D04-1467-48CC-8D1C-56FC3741E24D}" destId="{DDA02CF1-8D94-42E7-A624-65EE43651FE6}" srcOrd="0" destOrd="0" presId="urn:microsoft.com/office/officeart/2005/8/layout/process4"/>
    <dgm:cxn modelId="{6A076185-581F-479F-9E77-8CA04B136BBE}" type="presOf" srcId="{970315D3-4E72-4443-8463-A276AAA3970F}" destId="{EC488638-B303-45C5-BDE2-788D3805E76B}" srcOrd="0" destOrd="0" presId="urn:microsoft.com/office/officeart/2005/8/layout/process4"/>
    <dgm:cxn modelId="{FBD55502-4A11-47C3-8A06-DED64B4A67BB}" srcId="{72CB7E70-093E-4B5A-8A0F-6C22C94FEB36}" destId="{FBCC59DA-4C82-481D-8548-962C7CAE4569}" srcOrd="6" destOrd="0" parTransId="{B21E4D66-DBA6-4757-A24D-7206E07D112D}" sibTransId="{A3081763-5F3E-4F93-8EED-1084C7D160B3}"/>
    <dgm:cxn modelId="{318AFDFC-BF43-49BD-A9A6-2337A4F44481}" type="presOf" srcId="{0F8A4359-AF28-463D-8038-B292129A947D}" destId="{F733D076-08DB-49DD-A171-196ED6151E04}" srcOrd="0" destOrd="0" presId="urn:microsoft.com/office/officeart/2005/8/layout/process4"/>
    <dgm:cxn modelId="{39F6F988-4215-450D-9AE2-2EB38C8F55F1}" type="presOf" srcId="{DD27ECD6-9AF6-4011-A843-DBD5EED1DB39}" destId="{80A535ED-EC08-40A2-B86A-D0FA086E83C7}" srcOrd="0" destOrd="0" presId="urn:microsoft.com/office/officeart/2005/8/layout/process4"/>
    <dgm:cxn modelId="{F74F0644-92CD-41CC-9077-A4CF8E4EA3DE}" srcId="{72CB7E70-093E-4B5A-8A0F-6C22C94FEB36}" destId="{DD27ECD6-9AF6-4011-A843-DBD5EED1DB39}" srcOrd="1" destOrd="0" parTransId="{C53CE68D-BADD-4461-876D-47F3EA9F9007}" sibTransId="{27AFEC6B-78A5-477B-A655-5842DB98FC0D}"/>
    <dgm:cxn modelId="{0D926156-E11D-475F-806A-A15D7BD8AA9C}" srcId="{72CB7E70-093E-4B5A-8A0F-6C22C94FEB36}" destId="{D775E66C-6FAC-4CFE-B0CF-F429DC663B50}" srcOrd="2" destOrd="0" parTransId="{2CEB0C97-618C-41D0-8719-A9CB2ACB5DAA}" sibTransId="{C2414B27-3111-4E0C-917B-BCF086473BE5}"/>
    <dgm:cxn modelId="{C69FB651-0A26-4B00-B896-11DC50A1040F}" srcId="{72CB7E70-093E-4B5A-8A0F-6C22C94FEB36}" destId="{970315D3-4E72-4443-8463-A276AAA3970F}" srcOrd="8" destOrd="0" parTransId="{B154EE5F-2F8F-4124-AE59-A50D3522584E}" sibTransId="{C0F94A4E-A618-45F6-BBB5-C74C737A63DA}"/>
    <dgm:cxn modelId="{A41E40D3-02FB-4624-BF0D-C74B0B564013}" srcId="{72CB7E70-093E-4B5A-8A0F-6C22C94FEB36}" destId="{1C2C33EB-BDB9-400B-9B74-1059E89B6CE7}" srcOrd="4" destOrd="0" parTransId="{D9FA211A-38C8-44AE-AB8E-29D09CF2D9B2}" sibTransId="{D1C36E90-F2F7-4B9B-B5CA-49E3D4D218D1}"/>
    <dgm:cxn modelId="{8157FDC0-A085-4158-90B0-F41A83124FEA}" type="presOf" srcId="{3D94CD8D-3DCB-4E1F-86CD-ED6D987A0B55}" destId="{D564D268-D1CD-43E3-BB1E-E0F8FCE5DD03}" srcOrd="0" destOrd="0" presId="urn:microsoft.com/office/officeart/2005/8/layout/process4"/>
    <dgm:cxn modelId="{2DA9E16B-8F61-47B6-8DA8-F0017E276020}" type="presParOf" srcId="{1FD25603-1D55-4BDC-A81B-067F27A79CAF}" destId="{F21B23BB-B676-4DDE-B670-B9B97BC46CDC}" srcOrd="0" destOrd="0" presId="urn:microsoft.com/office/officeart/2005/8/layout/process4"/>
    <dgm:cxn modelId="{95CFCE98-0C43-4B27-AEC6-42DEB6A6E3CC}" type="presParOf" srcId="{F21B23BB-B676-4DDE-B670-B9B97BC46CDC}" destId="{35FDB41C-2B0B-4B68-8D84-4EB786118FC7}" srcOrd="0" destOrd="0" presId="urn:microsoft.com/office/officeart/2005/8/layout/process4"/>
    <dgm:cxn modelId="{6F7A1BB3-A366-47FF-B13D-8903E12DB6A7}" type="presParOf" srcId="{1FD25603-1D55-4BDC-A81B-067F27A79CAF}" destId="{3C510D7C-F18C-49EA-8ED1-D399E851553D}" srcOrd="1" destOrd="0" presId="urn:microsoft.com/office/officeart/2005/8/layout/process4"/>
    <dgm:cxn modelId="{422C91A1-DBEB-4BCB-9C50-B0DF2405FC46}" type="presParOf" srcId="{1FD25603-1D55-4BDC-A81B-067F27A79CAF}" destId="{3409BC08-5B3E-4AF5-912B-825E3F75F11A}" srcOrd="2" destOrd="0" presId="urn:microsoft.com/office/officeart/2005/8/layout/process4"/>
    <dgm:cxn modelId="{81834874-B0A6-40CA-80F1-FE45999B73B2}" type="presParOf" srcId="{3409BC08-5B3E-4AF5-912B-825E3F75F11A}" destId="{DDA02CF1-8D94-42E7-A624-65EE43651FE6}" srcOrd="0" destOrd="0" presId="urn:microsoft.com/office/officeart/2005/8/layout/process4"/>
    <dgm:cxn modelId="{E1AFE354-4159-479F-8B95-9F8E8B497A61}" type="presParOf" srcId="{1FD25603-1D55-4BDC-A81B-067F27A79CAF}" destId="{C0C3247A-A9A0-4ACD-8159-4E42B738B20C}" srcOrd="3" destOrd="0" presId="urn:microsoft.com/office/officeart/2005/8/layout/process4"/>
    <dgm:cxn modelId="{099656A5-908B-47E2-8D9D-EC094A96EC41}" type="presParOf" srcId="{1FD25603-1D55-4BDC-A81B-067F27A79CAF}" destId="{7D58B8AE-7E39-4F7E-AC45-5531E126AA78}" srcOrd="4" destOrd="0" presId="urn:microsoft.com/office/officeart/2005/8/layout/process4"/>
    <dgm:cxn modelId="{E6D18124-4A4B-44E9-B8FD-ECC3D67BA08C}" type="presParOf" srcId="{7D58B8AE-7E39-4F7E-AC45-5531E126AA78}" destId="{EC488638-B303-45C5-BDE2-788D3805E76B}" srcOrd="0" destOrd="0" presId="urn:microsoft.com/office/officeart/2005/8/layout/process4"/>
    <dgm:cxn modelId="{D25129AA-6854-4E5D-B423-E92A236F451C}" type="presParOf" srcId="{1FD25603-1D55-4BDC-A81B-067F27A79CAF}" destId="{D7B05FA9-0C64-4CE8-8CAE-FDF9C593C7A7}" srcOrd="5" destOrd="0" presId="urn:microsoft.com/office/officeart/2005/8/layout/process4"/>
    <dgm:cxn modelId="{920430A7-08C3-4F85-AC06-A1A6EE6E24DC}" type="presParOf" srcId="{1FD25603-1D55-4BDC-A81B-067F27A79CAF}" destId="{8DA064E7-E6B7-4E22-BB20-408BA9585C76}" srcOrd="6" destOrd="0" presId="urn:microsoft.com/office/officeart/2005/8/layout/process4"/>
    <dgm:cxn modelId="{91B4E5EF-1657-4F35-AF59-CD583BCE4B29}" type="presParOf" srcId="{8DA064E7-E6B7-4E22-BB20-408BA9585C76}" destId="{D564D268-D1CD-43E3-BB1E-E0F8FCE5DD03}" srcOrd="0" destOrd="0" presId="urn:microsoft.com/office/officeart/2005/8/layout/process4"/>
    <dgm:cxn modelId="{EFF01DCA-9E34-4D3A-9900-57BAC3756AD5}" type="presParOf" srcId="{1FD25603-1D55-4BDC-A81B-067F27A79CAF}" destId="{3D5130DA-6F9C-4A98-8999-CEA45F7F6AF0}" srcOrd="7" destOrd="0" presId="urn:microsoft.com/office/officeart/2005/8/layout/process4"/>
    <dgm:cxn modelId="{4E264B18-68BC-4F81-8C50-C6B628F83B1B}" type="presParOf" srcId="{1FD25603-1D55-4BDC-A81B-067F27A79CAF}" destId="{1926C4EB-479B-46ED-AA91-5BBE1A8F368C}" srcOrd="8" destOrd="0" presId="urn:microsoft.com/office/officeart/2005/8/layout/process4"/>
    <dgm:cxn modelId="{E0A9F1F7-8823-402A-966B-1CE2193D427D}" type="presParOf" srcId="{1926C4EB-479B-46ED-AA91-5BBE1A8F368C}" destId="{D0E92E38-A44B-4A8B-A71F-9585891D35C3}" srcOrd="0" destOrd="0" presId="urn:microsoft.com/office/officeart/2005/8/layout/process4"/>
    <dgm:cxn modelId="{A724842C-E0AB-4613-9F87-58BB4C5CA706}" type="presParOf" srcId="{1FD25603-1D55-4BDC-A81B-067F27A79CAF}" destId="{FBC36705-5791-45CD-B656-4BDF6E66FF59}" srcOrd="9" destOrd="0" presId="urn:microsoft.com/office/officeart/2005/8/layout/process4"/>
    <dgm:cxn modelId="{E03C1C10-8ED2-413C-9E4E-0DA48F88FCB8}" type="presParOf" srcId="{1FD25603-1D55-4BDC-A81B-067F27A79CAF}" destId="{674625C9-5AB8-4DAC-AD4D-3A468B09E2BA}" srcOrd="10" destOrd="0" presId="urn:microsoft.com/office/officeart/2005/8/layout/process4"/>
    <dgm:cxn modelId="{CEE94836-8897-423F-BE0B-F80A89905AE1}" type="presParOf" srcId="{674625C9-5AB8-4DAC-AD4D-3A468B09E2BA}" destId="{4AB5AEA1-672D-4B4C-8B8D-3BFD0A7052EE}" srcOrd="0" destOrd="0" presId="urn:microsoft.com/office/officeart/2005/8/layout/process4"/>
    <dgm:cxn modelId="{427D8893-1AE6-4B50-BBC0-FE80DCCC801E}" type="presParOf" srcId="{1FD25603-1D55-4BDC-A81B-067F27A79CAF}" destId="{3E79E119-3D56-4BDE-B623-BF11CEB9A145}" srcOrd="11" destOrd="0" presId="urn:microsoft.com/office/officeart/2005/8/layout/process4"/>
    <dgm:cxn modelId="{5F29FEFB-8A88-4EBA-9DAA-B68DDBF970A8}" type="presParOf" srcId="{1FD25603-1D55-4BDC-A81B-067F27A79CAF}" destId="{6550062E-5BC0-484F-B61B-6015DE584212}" srcOrd="12" destOrd="0" presId="urn:microsoft.com/office/officeart/2005/8/layout/process4"/>
    <dgm:cxn modelId="{DF644AA0-66D0-464E-B3FC-FF7D417BC3FD}" type="presParOf" srcId="{6550062E-5BC0-484F-B61B-6015DE584212}" destId="{6384D39A-C288-417F-9DD6-ED4A4CEF9401}" srcOrd="0" destOrd="0" presId="urn:microsoft.com/office/officeart/2005/8/layout/process4"/>
    <dgm:cxn modelId="{025FDD42-4366-4244-8F6C-B29A5DC33249}" type="presParOf" srcId="{1FD25603-1D55-4BDC-A81B-067F27A79CAF}" destId="{5640D333-A619-4200-A7D4-8D175301F071}" srcOrd="13" destOrd="0" presId="urn:microsoft.com/office/officeart/2005/8/layout/process4"/>
    <dgm:cxn modelId="{37B43928-0AB0-40F7-A40D-5441B4936612}" type="presParOf" srcId="{1FD25603-1D55-4BDC-A81B-067F27A79CAF}" destId="{02297603-960E-46AC-8903-E37123ECBA6B}" srcOrd="14" destOrd="0" presId="urn:microsoft.com/office/officeart/2005/8/layout/process4"/>
    <dgm:cxn modelId="{3A7A1AC1-EBE9-4437-B1D8-46CCA45E4F2C}" type="presParOf" srcId="{02297603-960E-46AC-8903-E37123ECBA6B}" destId="{B2AB0524-5993-43C5-8584-497403FE1DF9}" srcOrd="0" destOrd="0" presId="urn:microsoft.com/office/officeart/2005/8/layout/process4"/>
    <dgm:cxn modelId="{3882E66B-6E72-4F24-9914-A46E90241EDB}" type="presParOf" srcId="{1FD25603-1D55-4BDC-A81B-067F27A79CAF}" destId="{B54708CA-D962-424C-B8E0-419209E49944}" srcOrd="15" destOrd="0" presId="urn:microsoft.com/office/officeart/2005/8/layout/process4"/>
    <dgm:cxn modelId="{BA5880EB-AAE8-4107-9C93-40F2C6C52C1C}" type="presParOf" srcId="{1FD25603-1D55-4BDC-A81B-067F27A79CAF}" destId="{AE0D5051-246C-45F5-9418-BFDEF55B715C}" srcOrd="16" destOrd="0" presId="urn:microsoft.com/office/officeart/2005/8/layout/process4"/>
    <dgm:cxn modelId="{B513CA85-9348-4AC8-AABD-97235354B39E}" type="presParOf" srcId="{AE0D5051-246C-45F5-9418-BFDEF55B715C}" destId="{70AE6DAA-F79E-4271-AE67-E81152FDEEC5}" srcOrd="0" destOrd="0" presId="urn:microsoft.com/office/officeart/2005/8/layout/process4"/>
    <dgm:cxn modelId="{67C6A434-6D09-498C-AB2B-21476D4A2611}" type="presParOf" srcId="{1FD25603-1D55-4BDC-A81B-067F27A79CAF}" destId="{B6BC4F25-A5AF-4D32-90E3-4A3A5E077C8B}" srcOrd="17" destOrd="0" presId="urn:microsoft.com/office/officeart/2005/8/layout/process4"/>
    <dgm:cxn modelId="{2B51F46B-C37D-45CF-9CCD-797CDBF44583}" type="presParOf" srcId="{1FD25603-1D55-4BDC-A81B-067F27A79CAF}" destId="{993C120C-37AC-4561-AF10-2E1A2143D783}" srcOrd="18" destOrd="0" presId="urn:microsoft.com/office/officeart/2005/8/layout/process4"/>
    <dgm:cxn modelId="{B1BE80F4-B5E6-41F2-BF95-4A9F4C1CC933}" type="presParOf" srcId="{993C120C-37AC-4561-AF10-2E1A2143D783}" destId="{80A535ED-EC08-40A2-B86A-D0FA086E83C7}" srcOrd="0" destOrd="0" presId="urn:microsoft.com/office/officeart/2005/8/layout/process4"/>
    <dgm:cxn modelId="{988FD408-563B-4D66-9D75-9237EB43B0C3}" type="presParOf" srcId="{1FD25603-1D55-4BDC-A81B-067F27A79CAF}" destId="{BC2A66BF-967F-45F3-96A4-BD6B7C5F65E7}" srcOrd="19" destOrd="0" presId="urn:microsoft.com/office/officeart/2005/8/layout/process4"/>
    <dgm:cxn modelId="{8080C3C4-ABD6-4B13-B0E0-073EFAE3E4C0}" type="presParOf" srcId="{1FD25603-1D55-4BDC-A81B-067F27A79CAF}" destId="{87B429EF-2B93-4596-A49B-D3DAFA03AF77}" srcOrd="20" destOrd="0" presId="urn:microsoft.com/office/officeart/2005/8/layout/process4"/>
    <dgm:cxn modelId="{211F4397-0D46-4FAF-9DD7-814C62211059}" type="presParOf" srcId="{87B429EF-2B93-4596-A49B-D3DAFA03AF77}" destId="{F733D076-08DB-49DD-A171-196ED6151E0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17A679-3253-45C1-8CF0-A77A5BCF78F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CF40C81-EA8A-4DE2-AD23-A45EECF34D2E}">
      <dgm:prSet/>
      <dgm:spPr/>
      <dgm:t>
        <a:bodyPr/>
        <a:lstStyle/>
        <a:p>
          <a:r>
            <a:rPr lang="tr-TR" baseline="0" dirty="0">
              <a:latin typeface="Arial" panose="020B0604020202020204" pitchFamily="34" charset="0"/>
              <a:cs typeface="Arial" panose="020B0604020202020204" pitchFamily="34" charset="0"/>
            </a:rPr>
            <a:t>Bedensel yetersizlik</a:t>
          </a:r>
          <a:endParaRPr lang="en-US" dirty="0">
            <a:latin typeface="Arial" panose="020B0604020202020204" pitchFamily="34" charset="0"/>
            <a:cs typeface="Arial" panose="020B0604020202020204" pitchFamily="34" charset="0"/>
          </a:endParaRPr>
        </a:p>
      </dgm:t>
    </dgm:pt>
    <dgm:pt modelId="{BA396869-A8D5-45DA-97DF-310F17758F22}" type="parTrans" cxnId="{4E35F2B0-BEC5-461C-9365-5CF9C6B8FDD7}">
      <dgm:prSet/>
      <dgm:spPr/>
      <dgm:t>
        <a:bodyPr/>
        <a:lstStyle/>
        <a:p>
          <a:endParaRPr lang="en-US"/>
        </a:p>
      </dgm:t>
    </dgm:pt>
    <dgm:pt modelId="{C916B0E8-4865-453B-9EFB-04CE129D00C0}" type="sibTrans" cxnId="{4E35F2B0-BEC5-461C-9365-5CF9C6B8FDD7}">
      <dgm:prSet/>
      <dgm:spPr/>
      <dgm:t>
        <a:bodyPr/>
        <a:lstStyle/>
        <a:p>
          <a:endParaRPr lang="en-US"/>
        </a:p>
      </dgm:t>
    </dgm:pt>
    <dgm:pt modelId="{F600E862-10EB-413B-A305-968AF2A30A85}">
      <dgm:prSet/>
      <dgm:spPr/>
      <dgm:t>
        <a:bodyPr/>
        <a:lstStyle/>
        <a:p>
          <a:r>
            <a:rPr lang="tr-TR" baseline="0" dirty="0">
              <a:latin typeface="Arial" panose="020B0604020202020204" pitchFamily="34" charset="0"/>
              <a:cs typeface="Arial" panose="020B0604020202020204" pitchFamily="34" charset="0"/>
            </a:rPr>
            <a:t>Dil ve konuşma güçlüğü</a:t>
          </a:r>
          <a:endParaRPr lang="en-US" dirty="0">
            <a:latin typeface="Arial" panose="020B0604020202020204" pitchFamily="34" charset="0"/>
            <a:cs typeface="Arial" panose="020B0604020202020204" pitchFamily="34" charset="0"/>
          </a:endParaRPr>
        </a:p>
      </dgm:t>
    </dgm:pt>
    <dgm:pt modelId="{17904600-BF68-46E6-8E4F-43C5BDE82E85}" type="parTrans" cxnId="{592365F9-A038-48FF-8C79-99F35407276C}">
      <dgm:prSet/>
      <dgm:spPr/>
      <dgm:t>
        <a:bodyPr/>
        <a:lstStyle/>
        <a:p>
          <a:endParaRPr lang="en-US"/>
        </a:p>
      </dgm:t>
    </dgm:pt>
    <dgm:pt modelId="{7FC2B5F3-1BAF-419D-AE98-B1746E56C402}" type="sibTrans" cxnId="{592365F9-A038-48FF-8C79-99F35407276C}">
      <dgm:prSet/>
      <dgm:spPr/>
      <dgm:t>
        <a:bodyPr/>
        <a:lstStyle/>
        <a:p>
          <a:endParaRPr lang="en-US"/>
        </a:p>
      </dgm:t>
    </dgm:pt>
    <dgm:pt modelId="{5494AB86-F7CF-46E9-99E4-ECF6864B2FB4}">
      <dgm:prSet/>
      <dgm:spPr/>
      <dgm:t>
        <a:bodyPr/>
        <a:lstStyle/>
        <a:p>
          <a:r>
            <a:rPr lang="tr-TR" baseline="0" dirty="0">
              <a:latin typeface="Arial" panose="020B0604020202020204" pitchFamily="34" charset="0"/>
              <a:cs typeface="Arial" panose="020B0604020202020204" pitchFamily="34" charset="0"/>
            </a:rPr>
            <a:t>Görme yetersizliği</a:t>
          </a:r>
          <a:endParaRPr lang="en-US" dirty="0">
            <a:latin typeface="Arial" panose="020B0604020202020204" pitchFamily="34" charset="0"/>
            <a:cs typeface="Arial" panose="020B0604020202020204" pitchFamily="34" charset="0"/>
          </a:endParaRPr>
        </a:p>
      </dgm:t>
    </dgm:pt>
    <dgm:pt modelId="{0C03EAE7-7EBE-4517-AAAB-ECCD5CECFB17}" type="parTrans" cxnId="{211E19FA-1078-44E3-AB64-256EC45C6A92}">
      <dgm:prSet/>
      <dgm:spPr/>
      <dgm:t>
        <a:bodyPr/>
        <a:lstStyle/>
        <a:p>
          <a:endParaRPr lang="en-US"/>
        </a:p>
      </dgm:t>
    </dgm:pt>
    <dgm:pt modelId="{EFA4EE71-A448-4127-9E82-9EB831DAE767}" type="sibTrans" cxnId="{211E19FA-1078-44E3-AB64-256EC45C6A92}">
      <dgm:prSet/>
      <dgm:spPr/>
      <dgm:t>
        <a:bodyPr/>
        <a:lstStyle/>
        <a:p>
          <a:endParaRPr lang="en-US"/>
        </a:p>
      </dgm:t>
    </dgm:pt>
    <dgm:pt modelId="{D5C0463D-6D76-406C-9564-39E83C72E41C}">
      <dgm:prSet/>
      <dgm:spPr/>
      <dgm:t>
        <a:bodyPr/>
        <a:lstStyle/>
        <a:p>
          <a:r>
            <a:rPr lang="tr-TR" baseline="0" dirty="0">
              <a:latin typeface="Arial" panose="020B0604020202020204" pitchFamily="34" charset="0"/>
              <a:cs typeface="Arial" panose="020B0604020202020204" pitchFamily="34" charset="0"/>
            </a:rPr>
            <a:t>İşitme yetersiz</a:t>
          </a:r>
          <a:r>
            <a:rPr lang="tr-TR" baseline="0" dirty="0"/>
            <a:t>liği</a:t>
          </a:r>
          <a:endParaRPr lang="en-US" dirty="0"/>
        </a:p>
      </dgm:t>
    </dgm:pt>
    <dgm:pt modelId="{F3E2CD65-EBAF-45B2-AA7D-63BE3466958A}" type="parTrans" cxnId="{545666B0-C7C6-407A-B203-5411B610C399}">
      <dgm:prSet/>
      <dgm:spPr/>
      <dgm:t>
        <a:bodyPr/>
        <a:lstStyle/>
        <a:p>
          <a:endParaRPr lang="en-US"/>
        </a:p>
      </dgm:t>
    </dgm:pt>
    <dgm:pt modelId="{382BE81B-6127-424E-BDDE-8025CAFB40C0}" type="sibTrans" cxnId="{545666B0-C7C6-407A-B203-5411B610C399}">
      <dgm:prSet/>
      <dgm:spPr/>
      <dgm:t>
        <a:bodyPr/>
        <a:lstStyle/>
        <a:p>
          <a:endParaRPr lang="en-US"/>
        </a:p>
      </dgm:t>
    </dgm:pt>
    <dgm:pt modelId="{D90E950E-E53F-4B8F-9AF5-3D2C7B42DDBF}">
      <dgm:prSet/>
      <dgm:spPr/>
      <dgm:t>
        <a:bodyPr/>
        <a:lstStyle/>
        <a:p>
          <a:r>
            <a:rPr lang="tr-TR" baseline="0" dirty="0">
              <a:latin typeface="Arial" panose="020B0604020202020204" pitchFamily="34" charset="0"/>
              <a:cs typeface="Arial" panose="020B0604020202020204" pitchFamily="34" charset="0"/>
            </a:rPr>
            <a:t>Özel Öğrenme güçlüğü</a:t>
          </a:r>
          <a:endParaRPr lang="en-US" dirty="0">
            <a:latin typeface="Arial" panose="020B0604020202020204" pitchFamily="34" charset="0"/>
            <a:cs typeface="Arial" panose="020B0604020202020204" pitchFamily="34" charset="0"/>
          </a:endParaRPr>
        </a:p>
      </dgm:t>
    </dgm:pt>
    <dgm:pt modelId="{B7408A42-3705-4FDD-B71E-03326A981B1B}" type="parTrans" cxnId="{9898C656-DC11-4A09-81EE-0B66FF2D8122}">
      <dgm:prSet/>
      <dgm:spPr/>
      <dgm:t>
        <a:bodyPr/>
        <a:lstStyle/>
        <a:p>
          <a:endParaRPr lang="en-US"/>
        </a:p>
      </dgm:t>
    </dgm:pt>
    <dgm:pt modelId="{83CBF772-D223-4A88-8079-EDF8A53B5FFC}" type="sibTrans" cxnId="{9898C656-DC11-4A09-81EE-0B66FF2D8122}">
      <dgm:prSet/>
      <dgm:spPr/>
      <dgm:t>
        <a:bodyPr/>
        <a:lstStyle/>
        <a:p>
          <a:endParaRPr lang="en-US"/>
        </a:p>
      </dgm:t>
    </dgm:pt>
    <dgm:pt modelId="{7059DEF4-F46D-4794-8392-1C8799423B47}">
      <dgm:prSet/>
      <dgm:spPr/>
      <dgm:t>
        <a:bodyPr/>
        <a:lstStyle/>
        <a:p>
          <a:r>
            <a:rPr lang="tr-TR" baseline="0" dirty="0">
              <a:latin typeface="Arial" panose="020B0604020202020204" pitchFamily="34" charset="0"/>
              <a:cs typeface="Arial" panose="020B0604020202020204" pitchFamily="34" charset="0"/>
            </a:rPr>
            <a:t>Otizm spektrum bozukluğu</a:t>
          </a:r>
          <a:endParaRPr lang="en-US" dirty="0">
            <a:latin typeface="Arial" panose="020B0604020202020204" pitchFamily="34" charset="0"/>
            <a:cs typeface="Arial" panose="020B0604020202020204" pitchFamily="34" charset="0"/>
          </a:endParaRPr>
        </a:p>
      </dgm:t>
    </dgm:pt>
    <dgm:pt modelId="{61CC2341-0A8B-450A-A6B6-BA10CBE324E3}" type="parTrans" cxnId="{CC103AA9-B41F-48E7-91BC-9B601404AEA0}">
      <dgm:prSet/>
      <dgm:spPr/>
      <dgm:t>
        <a:bodyPr/>
        <a:lstStyle/>
        <a:p>
          <a:endParaRPr lang="en-US"/>
        </a:p>
      </dgm:t>
    </dgm:pt>
    <dgm:pt modelId="{A161F93C-3282-461B-AA0F-0B2446304A6D}" type="sibTrans" cxnId="{CC103AA9-B41F-48E7-91BC-9B601404AEA0}">
      <dgm:prSet/>
      <dgm:spPr/>
      <dgm:t>
        <a:bodyPr/>
        <a:lstStyle/>
        <a:p>
          <a:endParaRPr lang="en-US"/>
        </a:p>
      </dgm:t>
    </dgm:pt>
    <dgm:pt modelId="{24B0B520-4504-4948-80A1-ECFD78CB1832}">
      <dgm:prSet/>
      <dgm:spPr/>
      <dgm:t>
        <a:bodyPr/>
        <a:lstStyle/>
        <a:p>
          <a:r>
            <a:rPr lang="tr-TR" baseline="0" dirty="0">
              <a:latin typeface="Arial" panose="020B0604020202020204" pitchFamily="34" charset="0"/>
              <a:cs typeface="Arial" panose="020B0604020202020204" pitchFamily="34" charset="0"/>
            </a:rPr>
            <a:t>Zihinsel </a:t>
          </a:r>
          <a:r>
            <a:rPr lang="tr-TR" baseline="0" dirty="0" smtClean="0">
              <a:latin typeface="Arial" panose="020B0604020202020204" pitchFamily="34" charset="0"/>
              <a:cs typeface="Arial" panose="020B0604020202020204" pitchFamily="34" charset="0"/>
            </a:rPr>
            <a:t>yetersizlik</a:t>
          </a:r>
          <a:endParaRPr lang="en-US" dirty="0">
            <a:latin typeface="Arial" panose="020B0604020202020204" pitchFamily="34" charset="0"/>
            <a:cs typeface="Arial" panose="020B0604020202020204" pitchFamily="34" charset="0"/>
          </a:endParaRPr>
        </a:p>
      </dgm:t>
    </dgm:pt>
    <dgm:pt modelId="{2CA6F1A3-1E7C-4C23-BECB-39B93A825691}" type="parTrans" cxnId="{5262C77B-828E-48A1-A791-CD3088C9288B}">
      <dgm:prSet/>
      <dgm:spPr/>
      <dgm:t>
        <a:bodyPr/>
        <a:lstStyle/>
        <a:p>
          <a:endParaRPr lang="en-US"/>
        </a:p>
      </dgm:t>
    </dgm:pt>
    <dgm:pt modelId="{BF7552C5-A169-4DBA-A6E5-170823EF105D}" type="sibTrans" cxnId="{5262C77B-828E-48A1-A791-CD3088C9288B}">
      <dgm:prSet/>
      <dgm:spPr/>
      <dgm:t>
        <a:bodyPr/>
        <a:lstStyle/>
        <a:p>
          <a:endParaRPr lang="en-US"/>
        </a:p>
      </dgm:t>
    </dgm:pt>
    <dgm:pt modelId="{3BBB461F-3256-4047-A7AC-56AE12E0DBDF}" type="pres">
      <dgm:prSet presAssocID="{9417A679-3253-45C1-8CF0-A77A5BCF78F0}" presName="diagram" presStyleCnt="0">
        <dgm:presLayoutVars>
          <dgm:dir/>
          <dgm:resizeHandles val="exact"/>
        </dgm:presLayoutVars>
      </dgm:prSet>
      <dgm:spPr/>
      <dgm:t>
        <a:bodyPr/>
        <a:lstStyle/>
        <a:p>
          <a:endParaRPr lang="tr-TR"/>
        </a:p>
      </dgm:t>
    </dgm:pt>
    <dgm:pt modelId="{D37C2B1D-251A-4D70-800B-1F77BACB9416}" type="pres">
      <dgm:prSet presAssocID="{9CF40C81-EA8A-4DE2-AD23-A45EECF34D2E}" presName="node" presStyleLbl="node1" presStyleIdx="0" presStyleCnt="7">
        <dgm:presLayoutVars>
          <dgm:bulletEnabled val="1"/>
        </dgm:presLayoutVars>
      </dgm:prSet>
      <dgm:spPr/>
      <dgm:t>
        <a:bodyPr/>
        <a:lstStyle/>
        <a:p>
          <a:endParaRPr lang="tr-TR"/>
        </a:p>
      </dgm:t>
    </dgm:pt>
    <dgm:pt modelId="{62806743-C575-4BC7-8E5B-08ADA73CB400}" type="pres">
      <dgm:prSet presAssocID="{C916B0E8-4865-453B-9EFB-04CE129D00C0}" presName="sibTrans" presStyleCnt="0"/>
      <dgm:spPr/>
    </dgm:pt>
    <dgm:pt modelId="{BF4DD5ED-7C00-4E46-8A34-420FE1E9CFBB}" type="pres">
      <dgm:prSet presAssocID="{F600E862-10EB-413B-A305-968AF2A30A85}" presName="node" presStyleLbl="node1" presStyleIdx="1" presStyleCnt="7">
        <dgm:presLayoutVars>
          <dgm:bulletEnabled val="1"/>
        </dgm:presLayoutVars>
      </dgm:prSet>
      <dgm:spPr/>
      <dgm:t>
        <a:bodyPr/>
        <a:lstStyle/>
        <a:p>
          <a:endParaRPr lang="tr-TR"/>
        </a:p>
      </dgm:t>
    </dgm:pt>
    <dgm:pt modelId="{9819A62C-A304-4DB5-B98F-E35E9B694DBD}" type="pres">
      <dgm:prSet presAssocID="{7FC2B5F3-1BAF-419D-AE98-B1746E56C402}" presName="sibTrans" presStyleCnt="0"/>
      <dgm:spPr/>
    </dgm:pt>
    <dgm:pt modelId="{AE7F9E3C-8B5F-4D0C-9BD9-11070738F3C3}" type="pres">
      <dgm:prSet presAssocID="{5494AB86-F7CF-46E9-99E4-ECF6864B2FB4}" presName="node" presStyleLbl="node1" presStyleIdx="2" presStyleCnt="7">
        <dgm:presLayoutVars>
          <dgm:bulletEnabled val="1"/>
        </dgm:presLayoutVars>
      </dgm:prSet>
      <dgm:spPr/>
      <dgm:t>
        <a:bodyPr/>
        <a:lstStyle/>
        <a:p>
          <a:endParaRPr lang="tr-TR"/>
        </a:p>
      </dgm:t>
    </dgm:pt>
    <dgm:pt modelId="{0BD153A0-A90E-4B9F-9A2B-BB27CFDE61EF}" type="pres">
      <dgm:prSet presAssocID="{EFA4EE71-A448-4127-9E82-9EB831DAE767}" presName="sibTrans" presStyleCnt="0"/>
      <dgm:spPr/>
    </dgm:pt>
    <dgm:pt modelId="{F46BECBB-6AC8-4BC2-BD8C-662C389675E9}" type="pres">
      <dgm:prSet presAssocID="{D5C0463D-6D76-406C-9564-39E83C72E41C}" presName="node" presStyleLbl="node1" presStyleIdx="3" presStyleCnt="7">
        <dgm:presLayoutVars>
          <dgm:bulletEnabled val="1"/>
        </dgm:presLayoutVars>
      </dgm:prSet>
      <dgm:spPr/>
      <dgm:t>
        <a:bodyPr/>
        <a:lstStyle/>
        <a:p>
          <a:endParaRPr lang="tr-TR"/>
        </a:p>
      </dgm:t>
    </dgm:pt>
    <dgm:pt modelId="{B802C7A6-E5E9-41CC-9293-C9B326A0079A}" type="pres">
      <dgm:prSet presAssocID="{382BE81B-6127-424E-BDDE-8025CAFB40C0}" presName="sibTrans" presStyleCnt="0"/>
      <dgm:spPr/>
    </dgm:pt>
    <dgm:pt modelId="{41A0E1DC-B541-4977-B7E7-D2D8D590BC38}" type="pres">
      <dgm:prSet presAssocID="{D90E950E-E53F-4B8F-9AF5-3D2C7B42DDBF}" presName="node" presStyleLbl="node1" presStyleIdx="4" presStyleCnt="7">
        <dgm:presLayoutVars>
          <dgm:bulletEnabled val="1"/>
        </dgm:presLayoutVars>
      </dgm:prSet>
      <dgm:spPr/>
      <dgm:t>
        <a:bodyPr/>
        <a:lstStyle/>
        <a:p>
          <a:endParaRPr lang="tr-TR"/>
        </a:p>
      </dgm:t>
    </dgm:pt>
    <dgm:pt modelId="{BB1D24C4-5202-4CEA-B6D6-7EAAADF28202}" type="pres">
      <dgm:prSet presAssocID="{83CBF772-D223-4A88-8079-EDF8A53B5FFC}" presName="sibTrans" presStyleCnt="0"/>
      <dgm:spPr/>
    </dgm:pt>
    <dgm:pt modelId="{195544A3-4DA7-4EC0-B57E-C858FC654164}" type="pres">
      <dgm:prSet presAssocID="{7059DEF4-F46D-4794-8392-1C8799423B47}" presName="node" presStyleLbl="node1" presStyleIdx="5" presStyleCnt="7">
        <dgm:presLayoutVars>
          <dgm:bulletEnabled val="1"/>
        </dgm:presLayoutVars>
      </dgm:prSet>
      <dgm:spPr/>
      <dgm:t>
        <a:bodyPr/>
        <a:lstStyle/>
        <a:p>
          <a:endParaRPr lang="tr-TR"/>
        </a:p>
      </dgm:t>
    </dgm:pt>
    <dgm:pt modelId="{DC5E9302-3864-4966-930B-62A7A45A13DF}" type="pres">
      <dgm:prSet presAssocID="{A161F93C-3282-461B-AA0F-0B2446304A6D}" presName="sibTrans" presStyleCnt="0"/>
      <dgm:spPr/>
    </dgm:pt>
    <dgm:pt modelId="{6C3FD0A8-8B3D-4443-83BD-2B35737C83C9}" type="pres">
      <dgm:prSet presAssocID="{24B0B520-4504-4948-80A1-ECFD78CB1832}" presName="node" presStyleLbl="node1" presStyleIdx="6" presStyleCnt="7">
        <dgm:presLayoutVars>
          <dgm:bulletEnabled val="1"/>
        </dgm:presLayoutVars>
      </dgm:prSet>
      <dgm:spPr/>
      <dgm:t>
        <a:bodyPr/>
        <a:lstStyle/>
        <a:p>
          <a:endParaRPr lang="tr-TR"/>
        </a:p>
      </dgm:t>
    </dgm:pt>
  </dgm:ptLst>
  <dgm:cxnLst>
    <dgm:cxn modelId="{E622EAF0-22DB-4AD4-B1EB-5564853960C2}" type="presOf" srcId="{24B0B520-4504-4948-80A1-ECFD78CB1832}" destId="{6C3FD0A8-8B3D-4443-83BD-2B35737C83C9}" srcOrd="0" destOrd="0" presId="urn:microsoft.com/office/officeart/2005/8/layout/default"/>
    <dgm:cxn modelId="{0D9E8F6B-EFF7-4A7B-BEEF-ECD42F1FE0FA}" type="presOf" srcId="{9CF40C81-EA8A-4DE2-AD23-A45EECF34D2E}" destId="{D37C2B1D-251A-4D70-800B-1F77BACB9416}" srcOrd="0" destOrd="0" presId="urn:microsoft.com/office/officeart/2005/8/layout/default"/>
    <dgm:cxn modelId="{37DDAA76-E3BC-41B3-9E74-2DC8772CE088}" type="presOf" srcId="{5494AB86-F7CF-46E9-99E4-ECF6864B2FB4}" destId="{AE7F9E3C-8B5F-4D0C-9BD9-11070738F3C3}" srcOrd="0" destOrd="0" presId="urn:microsoft.com/office/officeart/2005/8/layout/default"/>
    <dgm:cxn modelId="{5940712D-85AA-49C9-9658-FE65FF6A6D08}" type="presOf" srcId="{D90E950E-E53F-4B8F-9AF5-3D2C7B42DDBF}" destId="{41A0E1DC-B541-4977-B7E7-D2D8D590BC38}" srcOrd="0" destOrd="0" presId="urn:microsoft.com/office/officeart/2005/8/layout/default"/>
    <dgm:cxn modelId="{4E35F2B0-BEC5-461C-9365-5CF9C6B8FDD7}" srcId="{9417A679-3253-45C1-8CF0-A77A5BCF78F0}" destId="{9CF40C81-EA8A-4DE2-AD23-A45EECF34D2E}" srcOrd="0" destOrd="0" parTransId="{BA396869-A8D5-45DA-97DF-310F17758F22}" sibTransId="{C916B0E8-4865-453B-9EFB-04CE129D00C0}"/>
    <dgm:cxn modelId="{211E19FA-1078-44E3-AB64-256EC45C6A92}" srcId="{9417A679-3253-45C1-8CF0-A77A5BCF78F0}" destId="{5494AB86-F7CF-46E9-99E4-ECF6864B2FB4}" srcOrd="2" destOrd="0" parTransId="{0C03EAE7-7EBE-4517-AAAB-ECCD5CECFB17}" sibTransId="{EFA4EE71-A448-4127-9E82-9EB831DAE767}"/>
    <dgm:cxn modelId="{5262C77B-828E-48A1-A791-CD3088C9288B}" srcId="{9417A679-3253-45C1-8CF0-A77A5BCF78F0}" destId="{24B0B520-4504-4948-80A1-ECFD78CB1832}" srcOrd="6" destOrd="0" parTransId="{2CA6F1A3-1E7C-4C23-BECB-39B93A825691}" sibTransId="{BF7552C5-A169-4DBA-A6E5-170823EF105D}"/>
    <dgm:cxn modelId="{C85D1832-6895-43FF-ABEE-A9198D9EE0E6}" type="presOf" srcId="{9417A679-3253-45C1-8CF0-A77A5BCF78F0}" destId="{3BBB461F-3256-4047-A7AC-56AE12E0DBDF}" srcOrd="0" destOrd="0" presId="urn:microsoft.com/office/officeart/2005/8/layout/default"/>
    <dgm:cxn modelId="{ABB10201-64DC-4109-A7D6-CCC648529D8D}" type="presOf" srcId="{D5C0463D-6D76-406C-9564-39E83C72E41C}" destId="{F46BECBB-6AC8-4BC2-BD8C-662C389675E9}" srcOrd="0" destOrd="0" presId="urn:microsoft.com/office/officeart/2005/8/layout/default"/>
    <dgm:cxn modelId="{BF4F9DB0-465E-4D10-AB55-38D2FE928669}" type="presOf" srcId="{7059DEF4-F46D-4794-8392-1C8799423B47}" destId="{195544A3-4DA7-4EC0-B57E-C858FC654164}" srcOrd="0" destOrd="0" presId="urn:microsoft.com/office/officeart/2005/8/layout/default"/>
    <dgm:cxn modelId="{9898C656-DC11-4A09-81EE-0B66FF2D8122}" srcId="{9417A679-3253-45C1-8CF0-A77A5BCF78F0}" destId="{D90E950E-E53F-4B8F-9AF5-3D2C7B42DDBF}" srcOrd="4" destOrd="0" parTransId="{B7408A42-3705-4FDD-B71E-03326A981B1B}" sibTransId="{83CBF772-D223-4A88-8079-EDF8A53B5FFC}"/>
    <dgm:cxn modelId="{545666B0-C7C6-407A-B203-5411B610C399}" srcId="{9417A679-3253-45C1-8CF0-A77A5BCF78F0}" destId="{D5C0463D-6D76-406C-9564-39E83C72E41C}" srcOrd="3" destOrd="0" parTransId="{F3E2CD65-EBAF-45B2-AA7D-63BE3466958A}" sibTransId="{382BE81B-6127-424E-BDDE-8025CAFB40C0}"/>
    <dgm:cxn modelId="{CC103AA9-B41F-48E7-91BC-9B601404AEA0}" srcId="{9417A679-3253-45C1-8CF0-A77A5BCF78F0}" destId="{7059DEF4-F46D-4794-8392-1C8799423B47}" srcOrd="5" destOrd="0" parTransId="{61CC2341-0A8B-450A-A6B6-BA10CBE324E3}" sibTransId="{A161F93C-3282-461B-AA0F-0B2446304A6D}"/>
    <dgm:cxn modelId="{592365F9-A038-48FF-8C79-99F35407276C}" srcId="{9417A679-3253-45C1-8CF0-A77A5BCF78F0}" destId="{F600E862-10EB-413B-A305-968AF2A30A85}" srcOrd="1" destOrd="0" parTransId="{17904600-BF68-46E6-8E4F-43C5BDE82E85}" sibTransId="{7FC2B5F3-1BAF-419D-AE98-B1746E56C402}"/>
    <dgm:cxn modelId="{29AA91BD-FF54-416A-AD19-160FDBE983A6}" type="presOf" srcId="{F600E862-10EB-413B-A305-968AF2A30A85}" destId="{BF4DD5ED-7C00-4E46-8A34-420FE1E9CFBB}" srcOrd="0" destOrd="0" presId="urn:microsoft.com/office/officeart/2005/8/layout/default"/>
    <dgm:cxn modelId="{BB4CC77A-07FF-4BFF-A94A-A898655FCD8E}" type="presParOf" srcId="{3BBB461F-3256-4047-A7AC-56AE12E0DBDF}" destId="{D37C2B1D-251A-4D70-800B-1F77BACB9416}" srcOrd="0" destOrd="0" presId="urn:microsoft.com/office/officeart/2005/8/layout/default"/>
    <dgm:cxn modelId="{D67EDD08-3735-4CED-920F-35D55C53FA32}" type="presParOf" srcId="{3BBB461F-3256-4047-A7AC-56AE12E0DBDF}" destId="{62806743-C575-4BC7-8E5B-08ADA73CB400}" srcOrd="1" destOrd="0" presId="urn:microsoft.com/office/officeart/2005/8/layout/default"/>
    <dgm:cxn modelId="{92B36F89-01C3-4624-A044-5D921F777C9D}" type="presParOf" srcId="{3BBB461F-3256-4047-A7AC-56AE12E0DBDF}" destId="{BF4DD5ED-7C00-4E46-8A34-420FE1E9CFBB}" srcOrd="2" destOrd="0" presId="urn:microsoft.com/office/officeart/2005/8/layout/default"/>
    <dgm:cxn modelId="{4A066EA4-6086-49B8-AC14-0A75444C3B78}" type="presParOf" srcId="{3BBB461F-3256-4047-A7AC-56AE12E0DBDF}" destId="{9819A62C-A304-4DB5-B98F-E35E9B694DBD}" srcOrd="3" destOrd="0" presId="urn:microsoft.com/office/officeart/2005/8/layout/default"/>
    <dgm:cxn modelId="{65DC2F37-2663-4E47-8A42-A42051CD179B}" type="presParOf" srcId="{3BBB461F-3256-4047-A7AC-56AE12E0DBDF}" destId="{AE7F9E3C-8B5F-4D0C-9BD9-11070738F3C3}" srcOrd="4" destOrd="0" presId="urn:microsoft.com/office/officeart/2005/8/layout/default"/>
    <dgm:cxn modelId="{D88B40AE-58BE-453E-BEC1-9DF78CA3B599}" type="presParOf" srcId="{3BBB461F-3256-4047-A7AC-56AE12E0DBDF}" destId="{0BD153A0-A90E-4B9F-9A2B-BB27CFDE61EF}" srcOrd="5" destOrd="0" presId="urn:microsoft.com/office/officeart/2005/8/layout/default"/>
    <dgm:cxn modelId="{BC5F9BEA-CD84-46F2-852E-785E80819F42}" type="presParOf" srcId="{3BBB461F-3256-4047-A7AC-56AE12E0DBDF}" destId="{F46BECBB-6AC8-4BC2-BD8C-662C389675E9}" srcOrd="6" destOrd="0" presId="urn:microsoft.com/office/officeart/2005/8/layout/default"/>
    <dgm:cxn modelId="{78E5A16B-4643-48FC-9898-4CAF803D3EEB}" type="presParOf" srcId="{3BBB461F-3256-4047-A7AC-56AE12E0DBDF}" destId="{B802C7A6-E5E9-41CC-9293-C9B326A0079A}" srcOrd="7" destOrd="0" presId="urn:microsoft.com/office/officeart/2005/8/layout/default"/>
    <dgm:cxn modelId="{F02F8C4E-4E65-4B52-BD04-46A814D1FA47}" type="presParOf" srcId="{3BBB461F-3256-4047-A7AC-56AE12E0DBDF}" destId="{41A0E1DC-B541-4977-B7E7-D2D8D590BC38}" srcOrd="8" destOrd="0" presId="urn:microsoft.com/office/officeart/2005/8/layout/default"/>
    <dgm:cxn modelId="{0AC10792-12FF-48F4-BB75-EE2FE2FCE61D}" type="presParOf" srcId="{3BBB461F-3256-4047-A7AC-56AE12E0DBDF}" destId="{BB1D24C4-5202-4CEA-B6D6-7EAAADF28202}" srcOrd="9" destOrd="0" presId="urn:microsoft.com/office/officeart/2005/8/layout/default"/>
    <dgm:cxn modelId="{E1AE567F-6EB7-4497-A087-667322589976}" type="presParOf" srcId="{3BBB461F-3256-4047-A7AC-56AE12E0DBDF}" destId="{195544A3-4DA7-4EC0-B57E-C858FC654164}" srcOrd="10" destOrd="0" presId="urn:microsoft.com/office/officeart/2005/8/layout/default"/>
    <dgm:cxn modelId="{EB53E734-D052-4FC5-A5D6-1E15C9BDF8D5}" type="presParOf" srcId="{3BBB461F-3256-4047-A7AC-56AE12E0DBDF}" destId="{DC5E9302-3864-4966-930B-62A7A45A13DF}" srcOrd="11" destOrd="0" presId="urn:microsoft.com/office/officeart/2005/8/layout/default"/>
    <dgm:cxn modelId="{AABC1D0D-457C-41D8-8F86-111063C4B9CF}" type="presParOf" srcId="{3BBB461F-3256-4047-A7AC-56AE12E0DBDF}" destId="{6C3FD0A8-8B3D-4443-83BD-2B35737C83C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EB38C02-DB9C-425F-BCA3-30B1A498742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E1B0CF0-EB71-4251-826E-F6059D2220F5}">
      <dgm:prSet/>
      <dgm:spPr/>
      <dgm:t>
        <a:bodyPr/>
        <a:lstStyle/>
        <a:p>
          <a:r>
            <a:rPr lang="tr-TR" i="1" dirty="0">
              <a:latin typeface="Arial" panose="020B0604020202020204" pitchFamily="34" charset="0"/>
              <a:cs typeface="Arial" panose="020B0604020202020204" pitchFamily="34" charset="0"/>
            </a:rPr>
            <a:t>“Destek Eğitim Odası”</a:t>
          </a:r>
          <a:r>
            <a:rPr lang="tr-TR" dirty="0">
              <a:latin typeface="Arial" panose="020B0604020202020204" pitchFamily="34" charset="0"/>
              <a:cs typeface="Arial" panose="020B0604020202020204" pitchFamily="34" charset="0"/>
            </a:rPr>
            <a:t>, okul ve kurumlarda, kaynaştırma  yoluyla eğitim uygulamaları kapsamında yetersizliği olmayan akranlarıyla birlikte aynı sınıfta eğitimlerine devam eden özel eğitim ihtiyacı olan öğrencilerin sunulan eğitim hizmetlerinden en üst düzeyde yararlanmaları amacıyla özel araç-gereçler ile eğitim materyalleri sağlanarak oluşturulmuş eğitim ortamlarıdır.</a:t>
          </a:r>
          <a:endParaRPr lang="en-US" dirty="0">
            <a:latin typeface="Arial" panose="020B0604020202020204" pitchFamily="34" charset="0"/>
            <a:cs typeface="Arial" panose="020B0604020202020204" pitchFamily="34" charset="0"/>
          </a:endParaRPr>
        </a:p>
      </dgm:t>
    </dgm:pt>
    <dgm:pt modelId="{FACE4CC2-83F1-43B6-AEC6-DEFCBE66E5FB}" type="parTrans" cxnId="{B1E1CC9E-4848-45AE-AEE6-05880993FAB6}">
      <dgm:prSet/>
      <dgm:spPr/>
      <dgm:t>
        <a:bodyPr/>
        <a:lstStyle/>
        <a:p>
          <a:endParaRPr lang="en-US"/>
        </a:p>
      </dgm:t>
    </dgm:pt>
    <dgm:pt modelId="{F5E03FBA-0C01-4E1B-8057-AFF486962767}" type="sibTrans" cxnId="{B1E1CC9E-4848-45AE-AEE6-05880993FAB6}">
      <dgm:prSet/>
      <dgm:spPr/>
      <dgm:t>
        <a:bodyPr/>
        <a:lstStyle/>
        <a:p>
          <a:endParaRPr lang="en-US"/>
        </a:p>
      </dgm:t>
    </dgm:pt>
    <dgm:pt modelId="{D5BD6E0A-451F-4E62-85B7-C2440435F74A}">
      <dgm:prSet/>
      <dgm:spPr/>
      <dgm:t>
        <a:bodyPr/>
        <a:lstStyle/>
        <a:p>
          <a:r>
            <a:rPr lang="tr-TR" b="1" u="sng"/>
            <a:t>DESTEK EĞİTİM ODASI AÇMAK ZORUNLU MUDUR?</a:t>
          </a:r>
          <a:endParaRPr lang="en-US"/>
        </a:p>
      </dgm:t>
    </dgm:pt>
    <dgm:pt modelId="{41F9E58D-B380-4511-A8BC-649D978CBCB4}" type="parTrans" cxnId="{5A322794-76E1-4A58-9465-37FE4B2FC547}">
      <dgm:prSet/>
      <dgm:spPr/>
      <dgm:t>
        <a:bodyPr/>
        <a:lstStyle/>
        <a:p>
          <a:endParaRPr lang="en-US"/>
        </a:p>
      </dgm:t>
    </dgm:pt>
    <dgm:pt modelId="{34D3346F-C2C3-4E6B-A6D7-C884D213B9FE}" type="sibTrans" cxnId="{5A322794-76E1-4A58-9465-37FE4B2FC547}">
      <dgm:prSet/>
      <dgm:spPr/>
      <dgm:t>
        <a:bodyPr/>
        <a:lstStyle/>
        <a:p>
          <a:endParaRPr lang="en-US"/>
        </a:p>
      </dgm:t>
    </dgm:pt>
    <dgm:pt modelId="{7AF44921-0875-43E0-9EA9-8065A27AFDA8}">
      <dgm:prSet/>
      <dgm:spPr/>
      <dgm:t>
        <a:bodyPr/>
        <a:lstStyle/>
        <a:p>
          <a:r>
            <a:rPr lang="tr-TR" dirty="0">
              <a:latin typeface="Arial" panose="020B0604020202020204" pitchFamily="34" charset="0"/>
              <a:cs typeface="Arial" panose="020B0604020202020204" pitchFamily="34" charset="0"/>
            </a:rPr>
            <a:t>Kaynaştırma yoluyla eğitim uygulamaları kapsamında yetersizliği olmayan akranlarıyla birlikte aynı sınıfta eğitimlerine devam eden özel eğitim ihtiyacı olan öğrenciler ile özel yetenekli öğrencilerin öğrenim gördüğü okul ve kurumlarda “Destek Eğitim Odası” </a:t>
          </a:r>
          <a:r>
            <a:rPr lang="tr-TR" u="sng" dirty="0">
              <a:latin typeface="Arial" panose="020B0604020202020204" pitchFamily="34" charset="0"/>
              <a:cs typeface="Arial" panose="020B0604020202020204" pitchFamily="34" charset="0"/>
            </a:rPr>
            <a:t>açılması zorunlud</a:t>
          </a:r>
          <a:r>
            <a:rPr lang="tr-TR" u="sng" dirty="0"/>
            <a:t>ur.</a:t>
          </a:r>
          <a:endParaRPr lang="en-US" dirty="0"/>
        </a:p>
      </dgm:t>
    </dgm:pt>
    <dgm:pt modelId="{5046FDD9-4321-4B75-AEE4-99BEA5680307}" type="parTrans" cxnId="{BF303826-F631-4792-ABF0-1BAE054D9E24}">
      <dgm:prSet/>
      <dgm:spPr/>
      <dgm:t>
        <a:bodyPr/>
        <a:lstStyle/>
        <a:p>
          <a:endParaRPr lang="en-US"/>
        </a:p>
      </dgm:t>
    </dgm:pt>
    <dgm:pt modelId="{16D8F858-DB98-48FB-9224-00E820964351}" type="sibTrans" cxnId="{BF303826-F631-4792-ABF0-1BAE054D9E24}">
      <dgm:prSet/>
      <dgm:spPr/>
      <dgm:t>
        <a:bodyPr/>
        <a:lstStyle/>
        <a:p>
          <a:endParaRPr lang="en-US"/>
        </a:p>
      </dgm:t>
    </dgm:pt>
    <dgm:pt modelId="{D1AA1641-E743-4C53-A507-3CDEC9F2B1FF}" type="pres">
      <dgm:prSet presAssocID="{0EB38C02-DB9C-425F-BCA3-30B1A4987421}" presName="root" presStyleCnt="0">
        <dgm:presLayoutVars>
          <dgm:dir/>
          <dgm:resizeHandles val="exact"/>
        </dgm:presLayoutVars>
      </dgm:prSet>
      <dgm:spPr/>
      <dgm:t>
        <a:bodyPr/>
        <a:lstStyle/>
        <a:p>
          <a:endParaRPr lang="tr-TR"/>
        </a:p>
      </dgm:t>
    </dgm:pt>
    <dgm:pt modelId="{DE4731FD-074A-4E89-AE9C-5D7D2AB79A9C}" type="pres">
      <dgm:prSet presAssocID="{2E1B0CF0-EB71-4251-826E-F6059D2220F5}" presName="compNode" presStyleCnt="0"/>
      <dgm:spPr/>
    </dgm:pt>
    <dgm:pt modelId="{17ED544E-33DE-42C4-92B2-DD4BA67FAA70}" type="pres">
      <dgm:prSet presAssocID="{2E1B0CF0-EB71-4251-826E-F6059D2220F5}" presName="bgRect" presStyleLbl="bgShp" presStyleIdx="0" presStyleCnt="3"/>
      <dgm:spPr/>
    </dgm:pt>
    <dgm:pt modelId="{620AC5F0-307B-4A9F-B7FB-C90273A32C2F}" type="pres">
      <dgm:prSet presAssocID="{2E1B0CF0-EB71-4251-826E-F6059D2220F5}"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Okul binası"/>
        </a:ext>
      </dgm:extLst>
    </dgm:pt>
    <dgm:pt modelId="{0F0F3B3E-CD90-4062-A4F6-11D90F4C9E36}" type="pres">
      <dgm:prSet presAssocID="{2E1B0CF0-EB71-4251-826E-F6059D2220F5}" presName="spaceRect" presStyleCnt="0"/>
      <dgm:spPr/>
    </dgm:pt>
    <dgm:pt modelId="{26DDCFB8-5390-48AD-B3FD-D3DB650BC752}" type="pres">
      <dgm:prSet presAssocID="{2E1B0CF0-EB71-4251-826E-F6059D2220F5}" presName="parTx" presStyleLbl="revTx" presStyleIdx="0" presStyleCnt="3">
        <dgm:presLayoutVars>
          <dgm:chMax val="0"/>
          <dgm:chPref val="0"/>
        </dgm:presLayoutVars>
      </dgm:prSet>
      <dgm:spPr/>
      <dgm:t>
        <a:bodyPr/>
        <a:lstStyle/>
        <a:p>
          <a:endParaRPr lang="tr-TR"/>
        </a:p>
      </dgm:t>
    </dgm:pt>
    <dgm:pt modelId="{FD8C4B4D-F0C1-48A8-AAA4-F567FFEE9D97}" type="pres">
      <dgm:prSet presAssocID="{F5E03FBA-0C01-4E1B-8057-AFF486962767}" presName="sibTrans" presStyleCnt="0"/>
      <dgm:spPr/>
    </dgm:pt>
    <dgm:pt modelId="{02755BE2-FB8A-402E-B353-49E755C182B1}" type="pres">
      <dgm:prSet presAssocID="{D5BD6E0A-451F-4E62-85B7-C2440435F74A}" presName="compNode" presStyleCnt="0"/>
      <dgm:spPr/>
    </dgm:pt>
    <dgm:pt modelId="{F7930A9A-ECD1-45CB-B635-CDFF72D132DA}" type="pres">
      <dgm:prSet presAssocID="{D5BD6E0A-451F-4E62-85B7-C2440435F74A}" presName="bgRect" presStyleLbl="bgShp" presStyleIdx="1" presStyleCnt="3"/>
      <dgm:spPr/>
    </dgm:pt>
    <dgm:pt modelId="{0C3955CE-3E8F-4A42-9B15-B03C12C38DE8}" type="pres">
      <dgm:prSet presAssocID="{D5BD6E0A-451F-4E62-85B7-C2440435F74A}"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Kitaplar"/>
        </a:ext>
      </dgm:extLst>
    </dgm:pt>
    <dgm:pt modelId="{FD28DEF6-2F0D-4847-A3F2-F32D7F894FC8}" type="pres">
      <dgm:prSet presAssocID="{D5BD6E0A-451F-4E62-85B7-C2440435F74A}" presName="spaceRect" presStyleCnt="0"/>
      <dgm:spPr/>
    </dgm:pt>
    <dgm:pt modelId="{21CE5185-3DAB-4CD7-A8AA-0CDA7CFB38F0}" type="pres">
      <dgm:prSet presAssocID="{D5BD6E0A-451F-4E62-85B7-C2440435F74A}" presName="parTx" presStyleLbl="revTx" presStyleIdx="1" presStyleCnt="3">
        <dgm:presLayoutVars>
          <dgm:chMax val="0"/>
          <dgm:chPref val="0"/>
        </dgm:presLayoutVars>
      </dgm:prSet>
      <dgm:spPr/>
      <dgm:t>
        <a:bodyPr/>
        <a:lstStyle/>
        <a:p>
          <a:endParaRPr lang="tr-TR"/>
        </a:p>
      </dgm:t>
    </dgm:pt>
    <dgm:pt modelId="{1AE5140C-C4F8-4262-86AB-21D11FFF30CF}" type="pres">
      <dgm:prSet presAssocID="{34D3346F-C2C3-4E6B-A6D7-C884D213B9FE}" presName="sibTrans" presStyleCnt="0"/>
      <dgm:spPr/>
    </dgm:pt>
    <dgm:pt modelId="{0254340D-8866-4323-8CDD-6C0370C909CD}" type="pres">
      <dgm:prSet presAssocID="{7AF44921-0875-43E0-9EA9-8065A27AFDA8}" presName="compNode" presStyleCnt="0"/>
      <dgm:spPr/>
    </dgm:pt>
    <dgm:pt modelId="{CD01848C-2276-4EDE-8698-5E43BB9F7D5B}" type="pres">
      <dgm:prSet presAssocID="{7AF44921-0875-43E0-9EA9-8065A27AFDA8}" presName="bgRect" presStyleLbl="bgShp" presStyleIdx="2" presStyleCnt="3"/>
      <dgm:spPr/>
    </dgm:pt>
    <dgm:pt modelId="{88CE3C0F-20B8-4216-9C07-69F3630B4FCB}" type="pres">
      <dgm:prSet presAssocID="{7AF44921-0875-43E0-9EA9-8065A27AFDA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Öğretmen"/>
        </a:ext>
      </dgm:extLst>
    </dgm:pt>
    <dgm:pt modelId="{8E99E251-7824-49A2-BC0D-F5A753A1CF19}" type="pres">
      <dgm:prSet presAssocID="{7AF44921-0875-43E0-9EA9-8065A27AFDA8}" presName="spaceRect" presStyleCnt="0"/>
      <dgm:spPr/>
    </dgm:pt>
    <dgm:pt modelId="{1E30C932-7017-4D02-89A2-1FFC29A288CC}" type="pres">
      <dgm:prSet presAssocID="{7AF44921-0875-43E0-9EA9-8065A27AFDA8}" presName="parTx" presStyleLbl="revTx" presStyleIdx="2" presStyleCnt="3">
        <dgm:presLayoutVars>
          <dgm:chMax val="0"/>
          <dgm:chPref val="0"/>
        </dgm:presLayoutVars>
      </dgm:prSet>
      <dgm:spPr/>
      <dgm:t>
        <a:bodyPr/>
        <a:lstStyle/>
        <a:p>
          <a:endParaRPr lang="tr-TR"/>
        </a:p>
      </dgm:t>
    </dgm:pt>
  </dgm:ptLst>
  <dgm:cxnLst>
    <dgm:cxn modelId="{B1E1CC9E-4848-45AE-AEE6-05880993FAB6}" srcId="{0EB38C02-DB9C-425F-BCA3-30B1A4987421}" destId="{2E1B0CF0-EB71-4251-826E-F6059D2220F5}" srcOrd="0" destOrd="0" parTransId="{FACE4CC2-83F1-43B6-AEC6-DEFCBE66E5FB}" sibTransId="{F5E03FBA-0C01-4E1B-8057-AFF486962767}"/>
    <dgm:cxn modelId="{D9934FC5-8F39-4D3A-875A-CA8E39A7E5C0}" type="presOf" srcId="{0EB38C02-DB9C-425F-BCA3-30B1A4987421}" destId="{D1AA1641-E743-4C53-A507-3CDEC9F2B1FF}" srcOrd="0" destOrd="0" presId="urn:microsoft.com/office/officeart/2018/2/layout/IconVerticalSolidList"/>
    <dgm:cxn modelId="{BF303826-F631-4792-ABF0-1BAE054D9E24}" srcId="{0EB38C02-DB9C-425F-BCA3-30B1A4987421}" destId="{7AF44921-0875-43E0-9EA9-8065A27AFDA8}" srcOrd="2" destOrd="0" parTransId="{5046FDD9-4321-4B75-AEE4-99BEA5680307}" sibTransId="{16D8F858-DB98-48FB-9224-00E820964351}"/>
    <dgm:cxn modelId="{4D85EB62-773E-4B0A-A422-76E31AEEECE0}" type="presOf" srcId="{7AF44921-0875-43E0-9EA9-8065A27AFDA8}" destId="{1E30C932-7017-4D02-89A2-1FFC29A288CC}" srcOrd="0" destOrd="0" presId="urn:microsoft.com/office/officeart/2018/2/layout/IconVerticalSolidList"/>
    <dgm:cxn modelId="{5A322794-76E1-4A58-9465-37FE4B2FC547}" srcId="{0EB38C02-DB9C-425F-BCA3-30B1A4987421}" destId="{D5BD6E0A-451F-4E62-85B7-C2440435F74A}" srcOrd="1" destOrd="0" parTransId="{41F9E58D-B380-4511-A8BC-649D978CBCB4}" sibTransId="{34D3346F-C2C3-4E6B-A6D7-C884D213B9FE}"/>
    <dgm:cxn modelId="{B5741A7D-B78C-478D-BE27-4D2B90AD729C}" type="presOf" srcId="{D5BD6E0A-451F-4E62-85B7-C2440435F74A}" destId="{21CE5185-3DAB-4CD7-A8AA-0CDA7CFB38F0}" srcOrd="0" destOrd="0" presId="urn:microsoft.com/office/officeart/2018/2/layout/IconVerticalSolidList"/>
    <dgm:cxn modelId="{87D479D7-4EFD-47F9-BEB9-96164282E0E8}" type="presOf" srcId="{2E1B0CF0-EB71-4251-826E-F6059D2220F5}" destId="{26DDCFB8-5390-48AD-B3FD-D3DB650BC752}" srcOrd="0" destOrd="0" presId="urn:microsoft.com/office/officeart/2018/2/layout/IconVerticalSolidList"/>
    <dgm:cxn modelId="{843AA292-E2B6-432D-8F48-75DA65B66D27}" type="presParOf" srcId="{D1AA1641-E743-4C53-A507-3CDEC9F2B1FF}" destId="{DE4731FD-074A-4E89-AE9C-5D7D2AB79A9C}" srcOrd="0" destOrd="0" presId="urn:microsoft.com/office/officeart/2018/2/layout/IconVerticalSolidList"/>
    <dgm:cxn modelId="{A9E343A1-926E-4149-9AF4-DE68F9393E37}" type="presParOf" srcId="{DE4731FD-074A-4E89-AE9C-5D7D2AB79A9C}" destId="{17ED544E-33DE-42C4-92B2-DD4BA67FAA70}" srcOrd="0" destOrd="0" presId="urn:microsoft.com/office/officeart/2018/2/layout/IconVerticalSolidList"/>
    <dgm:cxn modelId="{20E7FB2B-DAD8-4BCD-AF65-DAF8A833A987}" type="presParOf" srcId="{DE4731FD-074A-4E89-AE9C-5D7D2AB79A9C}" destId="{620AC5F0-307B-4A9F-B7FB-C90273A32C2F}" srcOrd="1" destOrd="0" presId="urn:microsoft.com/office/officeart/2018/2/layout/IconVerticalSolidList"/>
    <dgm:cxn modelId="{6419E3F9-F356-4120-A0B7-9C6BB14D8946}" type="presParOf" srcId="{DE4731FD-074A-4E89-AE9C-5D7D2AB79A9C}" destId="{0F0F3B3E-CD90-4062-A4F6-11D90F4C9E36}" srcOrd="2" destOrd="0" presId="urn:microsoft.com/office/officeart/2018/2/layout/IconVerticalSolidList"/>
    <dgm:cxn modelId="{678F4180-EE49-4CD3-9C51-5F0ED512E572}" type="presParOf" srcId="{DE4731FD-074A-4E89-AE9C-5D7D2AB79A9C}" destId="{26DDCFB8-5390-48AD-B3FD-D3DB650BC752}" srcOrd="3" destOrd="0" presId="urn:microsoft.com/office/officeart/2018/2/layout/IconVerticalSolidList"/>
    <dgm:cxn modelId="{C5330353-191E-438F-9B3F-090077B5CDF8}" type="presParOf" srcId="{D1AA1641-E743-4C53-A507-3CDEC9F2B1FF}" destId="{FD8C4B4D-F0C1-48A8-AAA4-F567FFEE9D97}" srcOrd="1" destOrd="0" presId="urn:microsoft.com/office/officeart/2018/2/layout/IconVerticalSolidList"/>
    <dgm:cxn modelId="{AC4DEEFF-07F2-48A6-BE74-551D11A7FCF0}" type="presParOf" srcId="{D1AA1641-E743-4C53-A507-3CDEC9F2B1FF}" destId="{02755BE2-FB8A-402E-B353-49E755C182B1}" srcOrd="2" destOrd="0" presId="urn:microsoft.com/office/officeart/2018/2/layout/IconVerticalSolidList"/>
    <dgm:cxn modelId="{6B581213-2E46-4EC6-B13F-B9FDCDB21004}" type="presParOf" srcId="{02755BE2-FB8A-402E-B353-49E755C182B1}" destId="{F7930A9A-ECD1-45CB-B635-CDFF72D132DA}" srcOrd="0" destOrd="0" presId="urn:microsoft.com/office/officeart/2018/2/layout/IconVerticalSolidList"/>
    <dgm:cxn modelId="{CCB6AC96-7C01-4B50-A56B-B5E707752BB0}" type="presParOf" srcId="{02755BE2-FB8A-402E-B353-49E755C182B1}" destId="{0C3955CE-3E8F-4A42-9B15-B03C12C38DE8}" srcOrd="1" destOrd="0" presId="urn:microsoft.com/office/officeart/2018/2/layout/IconVerticalSolidList"/>
    <dgm:cxn modelId="{E781CFE6-A76D-42D3-BBBB-C7C2D535BA97}" type="presParOf" srcId="{02755BE2-FB8A-402E-B353-49E755C182B1}" destId="{FD28DEF6-2F0D-4847-A3F2-F32D7F894FC8}" srcOrd="2" destOrd="0" presId="urn:microsoft.com/office/officeart/2018/2/layout/IconVerticalSolidList"/>
    <dgm:cxn modelId="{A417B585-36FD-4813-9809-11B41589B609}" type="presParOf" srcId="{02755BE2-FB8A-402E-B353-49E755C182B1}" destId="{21CE5185-3DAB-4CD7-A8AA-0CDA7CFB38F0}" srcOrd="3" destOrd="0" presId="urn:microsoft.com/office/officeart/2018/2/layout/IconVerticalSolidList"/>
    <dgm:cxn modelId="{0CB18527-E03A-4F5B-A7A7-76E27E3BCC29}" type="presParOf" srcId="{D1AA1641-E743-4C53-A507-3CDEC9F2B1FF}" destId="{1AE5140C-C4F8-4262-86AB-21D11FFF30CF}" srcOrd="3" destOrd="0" presId="urn:microsoft.com/office/officeart/2018/2/layout/IconVerticalSolidList"/>
    <dgm:cxn modelId="{49DB55F1-7545-43E2-8F34-2F0A46892079}" type="presParOf" srcId="{D1AA1641-E743-4C53-A507-3CDEC9F2B1FF}" destId="{0254340D-8866-4323-8CDD-6C0370C909CD}" srcOrd="4" destOrd="0" presId="urn:microsoft.com/office/officeart/2018/2/layout/IconVerticalSolidList"/>
    <dgm:cxn modelId="{2B4C33F8-8DE1-4895-BA10-26E3A7CF14C8}" type="presParOf" srcId="{0254340D-8866-4323-8CDD-6C0370C909CD}" destId="{CD01848C-2276-4EDE-8698-5E43BB9F7D5B}" srcOrd="0" destOrd="0" presId="urn:microsoft.com/office/officeart/2018/2/layout/IconVerticalSolidList"/>
    <dgm:cxn modelId="{090A74E0-D818-46B1-B39B-7CD3EE960998}" type="presParOf" srcId="{0254340D-8866-4323-8CDD-6C0370C909CD}" destId="{88CE3C0F-20B8-4216-9C07-69F3630B4FCB}" srcOrd="1" destOrd="0" presId="urn:microsoft.com/office/officeart/2018/2/layout/IconVerticalSolidList"/>
    <dgm:cxn modelId="{30F74696-B0F6-4C26-B9F3-3B8CFC34A791}" type="presParOf" srcId="{0254340D-8866-4323-8CDD-6C0370C909CD}" destId="{8E99E251-7824-49A2-BC0D-F5A753A1CF19}" srcOrd="2" destOrd="0" presId="urn:microsoft.com/office/officeart/2018/2/layout/IconVerticalSolidList"/>
    <dgm:cxn modelId="{92F64EA5-27E6-4F38-8DA6-F51E300B5325}" type="presParOf" srcId="{0254340D-8866-4323-8CDD-6C0370C909CD}" destId="{1E30C932-7017-4D02-89A2-1FFC29A288C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70C8CE-8301-4198-8D74-41286112EF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FE5038C2-EA5D-4FA1-AFBE-282991EB28A6}">
      <dgm:prSet phldrT="[Metin]"/>
      <dgm:spPr>
        <a:solidFill>
          <a:srgbClr val="FF0000"/>
        </a:solidFill>
      </dgm:spPr>
      <dgm:t>
        <a:bodyPr/>
        <a:lstStyle/>
        <a:p>
          <a:r>
            <a:rPr lang="tr-TR" dirty="0"/>
            <a:t>Çorlu	</a:t>
          </a:r>
        </a:p>
      </dgm:t>
    </dgm:pt>
    <dgm:pt modelId="{567A42C5-C4BE-4401-A052-6FCC8CA2C433}" type="parTrans" cxnId="{1C216511-A30A-4BA9-A300-125FE88BB583}">
      <dgm:prSet/>
      <dgm:spPr/>
      <dgm:t>
        <a:bodyPr/>
        <a:lstStyle/>
        <a:p>
          <a:endParaRPr lang="tr-TR"/>
        </a:p>
      </dgm:t>
    </dgm:pt>
    <dgm:pt modelId="{476FB7D2-5F10-4A08-BAAB-B8080F01E1F2}" type="sibTrans" cxnId="{1C216511-A30A-4BA9-A300-125FE88BB583}">
      <dgm:prSet/>
      <dgm:spPr/>
      <dgm:t>
        <a:bodyPr/>
        <a:lstStyle/>
        <a:p>
          <a:endParaRPr lang="tr-TR"/>
        </a:p>
      </dgm:t>
    </dgm:pt>
    <dgm:pt modelId="{49C64941-F1F8-49CF-A22F-BF1B9C9F5B49}">
      <dgm:prSet phldrT="[Metin]"/>
      <dgm:spPr>
        <a:solidFill>
          <a:schemeClr val="accent5">
            <a:lumMod val="60000"/>
            <a:lumOff val="40000"/>
          </a:schemeClr>
        </a:solidFill>
      </dgm:spPr>
      <dgm:t>
        <a:bodyPr/>
        <a:lstStyle/>
        <a:p>
          <a:r>
            <a:rPr lang="tr-TR" dirty="0" err="1"/>
            <a:t>Marmaraereğlisi</a:t>
          </a:r>
          <a:endParaRPr lang="tr-TR" dirty="0"/>
        </a:p>
      </dgm:t>
    </dgm:pt>
    <dgm:pt modelId="{44AE151D-DCDF-446F-9E03-9D126DA771FE}" type="parTrans" cxnId="{59D3E93F-FDE8-4158-8AA8-44CE8A535825}">
      <dgm:prSet/>
      <dgm:spPr/>
      <dgm:t>
        <a:bodyPr/>
        <a:lstStyle/>
        <a:p>
          <a:endParaRPr lang="tr-TR"/>
        </a:p>
      </dgm:t>
    </dgm:pt>
    <dgm:pt modelId="{8A6F3561-3645-4C1A-9556-E6923DC6EFDC}" type="sibTrans" cxnId="{59D3E93F-FDE8-4158-8AA8-44CE8A535825}">
      <dgm:prSet/>
      <dgm:spPr/>
      <dgm:t>
        <a:bodyPr/>
        <a:lstStyle/>
        <a:p>
          <a:endParaRPr lang="tr-TR"/>
        </a:p>
      </dgm:t>
    </dgm:pt>
    <dgm:pt modelId="{A74E4A4A-AC63-4622-B496-F33EF884B66C}">
      <dgm:prSet phldrT="[Metin]"/>
      <dgm:spPr>
        <a:solidFill>
          <a:schemeClr val="accent4">
            <a:lumMod val="75000"/>
          </a:schemeClr>
        </a:solidFill>
      </dgm:spPr>
      <dgm:t>
        <a:bodyPr/>
        <a:lstStyle/>
        <a:p>
          <a:r>
            <a:rPr lang="tr-TR" dirty="0"/>
            <a:t>Ergene</a:t>
          </a:r>
        </a:p>
      </dgm:t>
    </dgm:pt>
    <dgm:pt modelId="{96C2D563-958B-43FF-9532-29AAC7E627E9}" type="parTrans" cxnId="{434F9D30-EC9F-44A1-9A60-AFE170627971}">
      <dgm:prSet/>
      <dgm:spPr/>
      <dgm:t>
        <a:bodyPr/>
        <a:lstStyle/>
        <a:p>
          <a:endParaRPr lang="tr-TR"/>
        </a:p>
      </dgm:t>
    </dgm:pt>
    <dgm:pt modelId="{C21409FE-47EA-4879-BA82-3F0B0BD15EFF}" type="sibTrans" cxnId="{434F9D30-EC9F-44A1-9A60-AFE170627971}">
      <dgm:prSet/>
      <dgm:spPr/>
      <dgm:t>
        <a:bodyPr/>
        <a:lstStyle/>
        <a:p>
          <a:endParaRPr lang="tr-TR"/>
        </a:p>
      </dgm:t>
    </dgm:pt>
    <dgm:pt modelId="{F2054805-9D85-4CF6-BAA6-A09D9C704930}" type="pres">
      <dgm:prSet presAssocID="{FA70C8CE-8301-4198-8D74-41286112EF98}" presName="diagram" presStyleCnt="0">
        <dgm:presLayoutVars>
          <dgm:dir/>
          <dgm:resizeHandles val="exact"/>
        </dgm:presLayoutVars>
      </dgm:prSet>
      <dgm:spPr/>
      <dgm:t>
        <a:bodyPr/>
        <a:lstStyle/>
        <a:p>
          <a:endParaRPr lang="tr-TR"/>
        </a:p>
      </dgm:t>
    </dgm:pt>
    <dgm:pt modelId="{4BE99586-F8DD-4284-8550-310B39D6678D}" type="pres">
      <dgm:prSet presAssocID="{FE5038C2-EA5D-4FA1-AFBE-282991EB28A6}" presName="node" presStyleLbl="node1" presStyleIdx="0" presStyleCnt="3" custLinFactNeighborX="-67317" custLinFactNeighborY="3182">
        <dgm:presLayoutVars>
          <dgm:bulletEnabled val="1"/>
        </dgm:presLayoutVars>
      </dgm:prSet>
      <dgm:spPr/>
      <dgm:t>
        <a:bodyPr/>
        <a:lstStyle/>
        <a:p>
          <a:endParaRPr lang="tr-TR"/>
        </a:p>
      </dgm:t>
    </dgm:pt>
    <dgm:pt modelId="{A8D9A398-CDA0-49B3-BF73-D7DC45062384}" type="pres">
      <dgm:prSet presAssocID="{476FB7D2-5F10-4A08-BAAB-B8080F01E1F2}" presName="sibTrans" presStyleCnt="0"/>
      <dgm:spPr/>
    </dgm:pt>
    <dgm:pt modelId="{F4722C22-2A7B-4DBB-8741-499261004840}" type="pres">
      <dgm:prSet presAssocID="{49C64941-F1F8-49CF-A22F-BF1B9C9F5B49}" presName="node" presStyleLbl="node1" presStyleIdx="1" presStyleCnt="3" custLinFactY="-13485" custLinFactNeighborX="50000" custLinFactNeighborY="-100000">
        <dgm:presLayoutVars>
          <dgm:bulletEnabled val="1"/>
        </dgm:presLayoutVars>
      </dgm:prSet>
      <dgm:spPr/>
      <dgm:t>
        <a:bodyPr/>
        <a:lstStyle/>
        <a:p>
          <a:endParaRPr lang="tr-TR"/>
        </a:p>
      </dgm:t>
    </dgm:pt>
    <dgm:pt modelId="{43FA0E1D-599E-4CAD-AC0A-99B480B0D44F}" type="pres">
      <dgm:prSet presAssocID="{8A6F3561-3645-4C1A-9556-E6923DC6EFDC}" presName="sibTrans" presStyleCnt="0"/>
      <dgm:spPr/>
    </dgm:pt>
    <dgm:pt modelId="{5043DD34-7735-49AB-962A-3D6452FE4CBA}" type="pres">
      <dgm:prSet presAssocID="{A74E4A4A-AC63-4622-B496-F33EF884B66C}" presName="node" presStyleLbl="node1" presStyleIdx="2" presStyleCnt="3" custLinFactNeighborX="-4900" custLinFactNeighborY="-82569">
        <dgm:presLayoutVars>
          <dgm:bulletEnabled val="1"/>
        </dgm:presLayoutVars>
      </dgm:prSet>
      <dgm:spPr/>
      <dgm:t>
        <a:bodyPr/>
        <a:lstStyle/>
        <a:p>
          <a:endParaRPr lang="tr-TR"/>
        </a:p>
      </dgm:t>
    </dgm:pt>
  </dgm:ptLst>
  <dgm:cxnLst>
    <dgm:cxn modelId="{AEACC532-9448-4A1F-8D02-754AF915443F}" type="presOf" srcId="{FA70C8CE-8301-4198-8D74-41286112EF98}" destId="{F2054805-9D85-4CF6-BAA6-A09D9C704930}" srcOrd="0" destOrd="0" presId="urn:microsoft.com/office/officeart/2005/8/layout/default"/>
    <dgm:cxn modelId="{7D5FA31F-E6D7-4E3B-ACD6-E2D2E5560788}" type="presOf" srcId="{49C64941-F1F8-49CF-A22F-BF1B9C9F5B49}" destId="{F4722C22-2A7B-4DBB-8741-499261004840}" srcOrd="0" destOrd="0" presId="urn:microsoft.com/office/officeart/2005/8/layout/default"/>
    <dgm:cxn modelId="{59D3E93F-FDE8-4158-8AA8-44CE8A535825}" srcId="{FA70C8CE-8301-4198-8D74-41286112EF98}" destId="{49C64941-F1F8-49CF-A22F-BF1B9C9F5B49}" srcOrd="1" destOrd="0" parTransId="{44AE151D-DCDF-446F-9E03-9D126DA771FE}" sibTransId="{8A6F3561-3645-4C1A-9556-E6923DC6EFDC}"/>
    <dgm:cxn modelId="{00ABD328-1D67-4E98-84AE-9E657BFD9A71}" type="presOf" srcId="{FE5038C2-EA5D-4FA1-AFBE-282991EB28A6}" destId="{4BE99586-F8DD-4284-8550-310B39D6678D}" srcOrd="0" destOrd="0" presId="urn:microsoft.com/office/officeart/2005/8/layout/default"/>
    <dgm:cxn modelId="{B785FDF5-3193-4382-9201-F974DD19F8F3}" type="presOf" srcId="{A74E4A4A-AC63-4622-B496-F33EF884B66C}" destId="{5043DD34-7735-49AB-962A-3D6452FE4CBA}" srcOrd="0" destOrd="0" presId="urn:microsoft.com/office/officeart/2005/8/layout/default"/>
    <dgm:cxn modelId="{434F9D30-EC9F-44A1-9A60-AFE170627971}" srcId="{FA70C8CE-8301-4198-8D74-41286112EF98}" destId="{A74E4A4A-AC63-4622-B496-F33EF884B66C}" srcOrd="2" destOrd="0" parTransId="{96C2D563-958B-43FF-9532-29AAC7E627E9}" sibTransId="{C21409FE-47EA-4879-BA82-3F0B0BD15EFF}"/>
    <dgm:cxn modelId="{1C216511-A30A-4BA9-A300-125FE88BB583}" srcId="{FA70C8CE-8301-4198-8D74-41286112EF98}" destId="{FE5038C2-EA5D-4FA1-AFBE-282991EB28A6}" srcOrd="0" destOrd="0" parTransId="{567A42C5-C4BE-4401-A052-6FCC8CA2C433}" sibTransId="{476FB7D2-5F10-4A08-BAAB-B8080F01E1F2}"/>
    <dgm:cxn modelId="{41A9EDDF-DEA2-4DA8-8ED1-965393F6BAAF}" type="presParOf" srcId="{F2054805-9D85-4CF6-BAA6-A09D9C704930}" destId="{4BE99586-F8DD-4284-8550-310B39D6678D}" srcOrd="0" destOrd="0" presId="urn:microsoft.com/office/officeart/2005/8/layout/default"/>
    <dgm:cxn modelId="{B56BE025-0C06-40D6-BB4E-8049E6FA4564}" type="presParOf" srcId="{F2054805-9D85-4CF6-BAA6-A09D9C704930}" destId="{A8D9A398-CDA0-49B3-BF73-D7DC45062384}" srcOrd="1" destOrd="0" presId="urn:microsoft.com/office/officeart/2005/8/layout/default"/>
    <dgm:cxn modelId="{FA6D2332-D37A-495C-A66E-CB556B54BD2F}" type="presParOf" srcId="{F2054805-9D85-4CF6-BAA6-A09D9C704930}" destId="{F4722C22-2A7B-4DBB-8741-499261004840}" srcOrd="2" destOrd="0" presId="urn:microsoft.com/office/officeart/2005/8/layout/default"/>
    <dgm:cxn modelId="{771C8312-7898-483B-A507-FD7D50115E2B}" type="presParOf" srcId="{F2054805-9D85-4CF6-BAA6-A09D9C704930}" destId="{43FA0E1D-599E-4CAD-AC0A-99B480B0D44F}" srcOrd="3" destOrd="0" presId="urn:microsoft.com/office/officeart/2005/8/layout/default"/>
    <dgm:cxn modelId="{D688ED1B-C41F-4EEA-AA00-FCD05C416F3C}" type="presParOf" srcId="{F2054805-9D85-4CF6-BAA6-A09D9C704930}" destId="{5043DD34-7735-49AB-962A-3D6452FE4CBA}"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C44208-DD40-4F8D-A6E1-67750F98C0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2BCE2CCC-555F-41BC-98F9-A427CA19210E}">
      <dgm:prSet phldrT="[Metin]"/>
      <dgm:spPr>
        <a:solidFill>
          <a:schemeClr val="accent6"/>
        </a:solidFill>
      </dgm:spPr>
      <dgm:t>
        <a:bodyPr/>
        <a:lstStyle/>
        <a:p>
          <a:r>
            <a:rPr lang="tr-TR" dirty="0"/>
            <a:t>Çerkezköy</a:t>
          </a:r>
        </a:p>
      </dgm:t>
    </dgm:pt>
    <dgm:pt modelId="{6C7AF783-9DEC-4A06-AC1B-F5AD07A958FF}" type="parTrans" cxnId="{DB107FBB-A2CC-499A-9DE9-1FB222555A5E}">
      <dgm:prSet/>
      <dgm:spPr/>
      <dgm:t>
        <a:bodyPr/>
        <a:lstStyle/>
        <a:p>
          <a:endParaRPr lang="tr-TR"/>
        </a:p>
      </dgm:t>
    </dgm:pt>
    <dgm:pt modelId="{6E074DC3-31A5-447E-B2E6-2D03644E18C0}" type="sibTrans" cxnId="{DB107FBB-A2CC-499A-9DE9-1FB222555A5E}">
      <dgm:prSet/>
      <dgm:spPr/>
      <dgm:t>
        <a:bodyPr/>
        <a:lstStyle/>
        <a:p>
          <a:endParaRPr lang="tr-TR"/>
        </a:p>
      </dgm:t>
    </dgm:pt>
    <dgm:pt modelId="{0908C9E8-D804-4A93-BB90-702EAD1AA090}">
      <dgm:prSet phldrT="[Metin]"/>
      <dgm:spPr>
        <a:solidFill>
          <a:srgbClr val="C00000"/>
        </a:solidFill>
      </dgm:spPr>
      <dgm:t>
        <a:bodyPr/>
        <a:lstStyle/>
        <a:p>
          <a:r>
            <a:rPr lang="tr-TR" dirty="0"/>
            <a:t>Kapaklı</a:t>
          </a:r>
        </a:p>
      </dgm:t>
    </dgm:pt>
    <dgm:pt modelId="{BD0E5545-653A-41E8-90F6-92F15590766C}" type="parTrans" cxnId="{49D90B49-3DB7-4338-AF13-A83E2694A0C3}">
      <dgm:prSet/>
      <dgm:spPr/>
      <dgm:t>
        <a:bodyPr/>
        <a:lstStyle/>
        <a:p>
          <a:endParaRPr lang="tr-TR"/>
        </a:p>
      </dgm:t>
    </dgm:pt>
    <dgm:pt modelId="{FE7701AF-561F-4C2C-9EB0-496B3E13E117}" type="sibTrans" cxnId="{49D90B49-3DB7-4338-AF13-A83E2694A0C3}">
      <dgm:prSet/>
      <dgm:spPr/>
      <dgm:t>
        <a:bodyPr/>
        <a:lstStyle/>
        <a:p>
          <a:endParaRPr lang="tr-TR"/>
        </a:p>
      </dgm:t>
    </dgm:pt>
    <dgm:pt modelId="{0B7D6BE6-4C2F-42B2-ACA6-36E8413BB254}">
      <dgm:prSet phldrT="[Metin]"/>
      <dgm:spPr>
        <a:solidFill>
          <a:schemeClr val="accent2"/>
        </a:solidFill>
      </dgm:spPr>
      <dgm:t>
        <a:bodyPr/>
        <a:lstStyle/>
        <a:p>
          <a:r>
            <a:rPr lang="tr-TR" dirty="0"/>
            <a:t>Saray</a:t>
          </a:r>
        </a:p>
      </dgm:t>
    </dgm:pt>
    <dgm:pt modelId="{CCEF6B8A-D962-4D4C-BEB1-ED51C2D23973}" type="parTrans" cxnId="{907A6508-F70F-4271-9D39-49944E8F3742}">
      <dgm:prSet/>
      <dgm:spPr/>
      <dgm:t>
        <a:bodyPr/>
        <a:lstStyle/>
        <a:p>
          <a:endParaRPr lang="tr-TR"/>
        </a:p>
      </dgm:t>
    </dgm:pt>
    <dgm:pt modelId="{44145229-3DAB-46F9-B935-62C663CC622C}" type="sibTrans" cxnId="{907A6508-F70F-4271-9D39-49944E8F3742}">
      <dgm:prSet/>
      <dgm:spPr/>
      <dgm:t>
        <a:bodyPr/>
        <a:lstStyle/>
        <a:p>
          <a:endParaRPr lang="tr-TR"/>
        </a:p>
      </dgm:t>
    </dgm:pt>
    <dgm:pt modelId="{BABA9D97-1C8D-4808-9B96-5C084E8A0E0D}" type="pres">
      <dgm:prSet presAssocID="{04C44208-DD40-4F8D-A6E1-67750F98C066}" presName="diagram" presStyleCnt="0">
        <dgm:presLayoutVars>
          <dgm:dir/>
          <dgm:resizeHandles val="exact"/>
        </dgm:presLayoutVars>
      </dgm:prSet>
      <dgm:spPr/>
      <dgm:t>
        <a:bodyPr/>
        <a:lstStyle/>
        <a:p>
          <a:endParaRPr lang="tr-TR"/>
        </a:p>
      </dgm:t>
    </dgm:pt>
    <dgm:pt modelId="{FF40CE45-70E1-430D-8303-69EB526545C9}" type="pres">
      <dgm:prSet presAssocID="{2BCE2CCC-555F-41BC-98F9-A427CA19210E}" presName="node" presStyleLbl="node1" presStyleIdx="0" presStyleCnt="3" custLinFactNeighborX="-1408" custLinFactNeighborY="-31173">
        <dgm:presLayoutVars>
          <dgm:bulletEnabled val="1"/>
        </dgm:presLayoutVars>
      </dgm:prSet>
      <dgm:spPr/>
      <dgm:t>
        <a:bodyPr/>
        <a:lstStyle/>
        <a:p>
          <a:endParaRPr lang="tr-TR"/>
        </a:p>
      </dgm:t>
    </dgm:pt>
    <dgm:pt modelId="{8F5CD603-7CBC-44FC-AC6D-B68FA3144B60}" type="pres">
      <dgm:prSet presAssocID="{6E074DC3-31A5-447E-B2E6-2D03644E18C0}" presName="sibTrans" presStyleCnt="0"/>
      <dgm:spPr/>
    </dgm:pt>
    <dgm:pt modelId="{11E39701-DD19-4D3B-B1B8-7D7C21807313}" type="pres">
      <dgm:prSet presAssocID="{0908C9E8-D804-4A93-BB90-702EAD1AA090}" presName="node" presStyleLbl="node1" presStyleIdx="1" presStyleCnt="3" custLinFactNeighborX="-469" custLinFactNeighborY="-31173">
        <dgm:presLayoutVars>
          <dgm:bulletEnabled val="1"/>
        </dgm:presLayoutVars>
      </dgm:prSet>
      <dgm:spPr/>
      <dgm:t>
        <a:bodyPr/>
        <a:lstStyle/>
        <a:p>
          <a:endParaRPr lang="tr-TR"/>
        </a:p>
      </dgm:t>
    </dgm:pt>
    <dgm:pt modelId="{57FAA6B8-A993-49D7-A0E0-85AAD02EEF15}" type="pres">
      <dgm:prSet presAssocID="{FE7701AF-561F-4C2C-9EB0-496B3E13E117}" presName="sibTrans" presStyleCnt="0"/>
      <dgm:spPr/>
    </dgm:pt>
    <dgm:pt modelId="{EECEA3AA-1619-46E6-A730-5CF9DE91E54E}" type="pres">
      <dgm:prSet presAssocID="{0B7D6BE6-4C2F-42B2-ACA6-36E8413BB254}" presName="node" presStyleLbl="node1" presStyleIdx="2" presStyleCnt="3" custLinFactNeighborX="3756" custLinFactNeighborY="-15648">
        <dgm:presLayoutVars>
          <dgm:bulletEnabled val="1"/>
        </dgm:presLayoutVars>
      </dgm:prSet>
      <dgm:spPr/>
      <dgm:t>
        <a:bodyPr/>
        <a:lstStyle/>
        <a:p>
          <a:endParaRPr lang="tr-TR"/>
        </a:p>
      </dgm:t>
    </dgm:pt>
  </dgm:ptLst>
  <dgm:cxnLst>
    <dgm:cxn modelId="{49D90B49-3DB7-4338-AF13-A83E2694A0C3}" srcId="{04C44208-DD40-4F8D-A6E1-67750F98C066}" destId="{0908C9E8-D804-4A93-BB90-702EAD1AA090}" srcOrd="1" destOrd="0" parTransId="{BD0E5545-653A-41E8-90F6-92F15590766C}" sibTransId="{FE7701AF-561F-4C2C-9EB0-496B3E13E117}"/>
    <dgm:cxn modelId="{784792B8-6E02-48D2-BB69-34B51BB94D66}" type="presOf" srcId="{0908C9E8-D804-4A93-BB90-702EAD1AA090}" destId="{11E39701-DD19-4D3B-B1B8-7D7C21807313}" srcOrd="0" destOrd="0" presId="urn:microsoft.com/office/officeart/2005/8/layout/default"/>
    <dgm:cxn modelId="{907A6508-F70F-4271-9D39-49944E8F3742}" srcId="{04C44208-DD40-4F8D-A6E1-67750F98C066}" destId="{0B7D6BE6-4C2F-42B2-ACA6-36E8413BB254}" srcOrd="2" destOrd="0" parTransId="{CCEF6B8A-D962-4D4C-BEB1-ED51C2D23973}" sibTransId="{44145229-3DAB-46F9-B935-62C663CC622C}"/>
    <dgm:cxn modelId="{DB107FBB-A2CC-499A-9DE9-1FB222555A5E}" srcId="{04C44208-DD40-4F8D-A6E1-67750F98C066}" destId="{2BCE2CCC-555F-41BC-98F9-A427CA19210E}" srcOrd="0" destOrd="0" parTransId="{6C7AF783-9DEC-4A06-AC1B-F5AD07A958FF}" sibTransId="{6E074DC3-31A5-447E-B2E6-2D03644E18C0}"/>
    <dgm:cxn modelId="{B13B99E7-DD74-4A30-AFF7-C3FF23497C0D}" type="presOf" srcId="{0B7D6BE6-4C2F-42B2-ACA6-36E8413BB254}" destId="{EECEA3AA-1619-46E6-A730-5CF9DE91E54E}" srcOrd="0" destOrd="0" presId="urn:microsoft.com/office/officeart/2005/8/layout/default"/>
    <dgm:cxn modelId="{9AFC0249-31E5-4951-BF34-F711EE70811F}" type="presOf" srcId="{2BCE2CCC-555F-41BC-98F9-A427CA19210E}" destId="{FF40CE45-70E1-430D-8303-69EB526545C9}" srcOrd="0" destOrd="0" presId="urn:microsoft.com/office/officeart/2005/8/layout/default"/>
    <dgm:cxn modelId="{89D72D54-EA22-4D2F-965B-E37B6768A1F2}" type="presOf" srcId="{04C44208-DD40-4F8D-A6E1-67750F98C066}" destId="{BABA9D97-1C8D-4808-9B96-5C084E8A0E0D}" srcOrd="0" destOrd="0" presId="urn:microsoft.com/office/officeart/2005/8/layout/default"/>
    <dgm:cxn modelId="{24D0003C-A89D-4987-9B83-442F26056A54}" type="presParOf" srcId="{BABA9D97-1C8D-4808-9B96-5C084E8A0E0D}" destId="{FF40CE45-70E1-430D-8303-69EB526545C9}" srcOrd="0" destOrd="0" presId="urn:microsoft.com/office/officeart/2005/8/layout/default"/>
    <dgm:cxn modelId="{09D9E4F1-6EE6-46A7-B44D-2CBB6B1AF867}" type="presParOf" srcId="{BABA9D97-1C8D-4808-9B96-5C084E8A0E0D}" destId="{8F5CD603-7CBC-44FC-AC6D-B68FA3144B60}" srcOrd="1" destOrd="0" presId="urn:microsoft.com/office/officeart/2005/8/layout/default"/>
    <dgm:cxn modelId="{90FB6E85-7275-4BBB-8BC0-5A8FAF777959}" type="presParOf" srcId="{BABA9D97-1C8D-4808-9B96-5C084E8A0E0D}" destId="{11E39701-DD19-4D3B-B1B8-7D7C21807313}" srcOrd="2" destOrd="0" presId="urn:microsoft.com/office/officeart/2005/8/layout/default"/>
    <dgm:cxn modelId="{33027BCB-6492-4A49-808F-929B7A665614}" type="presParOf" srcId="{BABA9D97-1C8D-4808-9B96-5C084E8A0E0D}" destId="{57FAA6B8-A993-49D7-A0E0-85AAD02EEF15}" srcOrd="3" destOrd="0" presId="urn:microsoft.com/office/officeart/2005/8/layout/default"/>
    <dgm:cxn modelId="{F17EADF2-3AFB-488D-9CF0-C03FFE509D6C}" type="presParOf" srcId="{BABA9D97-1C8D-4808-9B96-5C084E8A0E0D}" destId="{EECEA3AA-1619-46E6-A730-5CF9DE91E54E}" srcOrd="4"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0B1D95-AE3F-4B0F-9DA2-65AAC9733F6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35D3A63-D0F6-4A7F-8876-44E3F43E63EE}">
      <dgm:prSet/>
      <dgm:spPr/>
      <dgm:t>
        <a:bodyPr/>
        <a:lstStyle/>
        <a:p>
          <a:pPr>
            <a:defRPr cap="all"/>
          </a:pPr>
          <a:r>
            <a:rPr lang="tr-TR" cap="none" dirty="0" smtClean="0">
              <a:latin typeface="Arial" panose="020B0604020202020204" pitchFamily="34" charset="0"/>
              <a:cs typeface="Arial" panose="020B0604020202020204" pitchFamily="34" charset="0"/>
            </a:rPr>
            <a:t>Rehberlik ve araştırma merkezinde randevusu Bulunan öğrenci randevu saatinde psikolojik danışman ve özel eğitim öğretmeni tarafından ayrı ayrı incelemeye alınır.</a:t>
          </a:r>
          <a:endParaRPr lang="en-US" cap="none" dirty="0">
            <a:latin typeface="Arial" panose="020B0604020202020204" pitchFamily="34" charset="0"/>
            <a:cs typeface="Arial" panose="020B0604020202020204" pitchFamily="34" charset="0"/>
          </a:endParaRPr>
        </a:p>
      </dgm:t>
    </dgm:pt>
    <dgm:pt modelId="{CDD6FC7B-9AFD-4402-908E-C2DB9A927C5F}" type="parTrans" cxnId="{AB09987D-AFC1-4F86-BDD8-11ECEACA288E}">
      <dgm:prSet/>
      <dgm:spPr/>
      <dgm:t>
        <a:bodyPr/>
        <a:lstStyle/>
        <a:p>
          <a:endParaRPr lang="en-US"/>
        </a:p>
      </dgm:t>
    </dgm:pt>
    <dgm:pt modelId="{C10F67F4-EBA3-41A4-99C9-6E57D93AB647}" type="sibTrans" cxnId="{AB09987D-AFC1-4F86-BDD8-11ECEACA288E}">
      <dgm:prSet/>
      <dgm:spPr/>
      <dgm:t>
        <a:bodyPr/>
        <a:lstStyle/>
        <a:p>
          <a:endParaRPr lang="en-US"/>
        </a:p>
      </dgm:t>
    </dgm:pt>
    <dgm:pt modelId="{F8503BF2-0EA9-45B5-82C5-F74A59B1E18D}">
      <dgm:prSet/>
      <dgm:spPr/>
      <dgm:t>
        <a:bodyPr/>
        <a:lstStyle/>
        <a:p>
          <a:pPr>
            <a:defRPr cap="all"/>
          </a:pPr>
          <a:r>
            <a:rPr lang="tr-TR" cap="none" dirty="0" smtClean="0">
              <a:latin typeface="Arial" panose="020B0604020202020204" pitchFamily="34" charset="0"/>
              <a:cs typeface="Arial" panose="020B0604020202020204" pitchFamily="34" charset="0"/>
            </a:rPr>
            <a:t>İhtiyacı doğrultusunda psikolojik danışman tarafından öğrencinin gelişimine uygun zeka testi uygula</a:t>
          </a:r>
          <a:r>
            <a:rPr lang="tr-TR" cap="none" dirty="0" smtClean="0"/>
            <a:t>nır.</a:t>
          </a:r>
          <a:endParaRPr lang="en-US" cap="none" dirty="0"/>
        </a:p>
      </dgm:t>
    </dgm:pt>
    <dgm:pt modelId="{740B5F79-897D-4949-8709-431B48B7134A}" type="parTrans" cxnId="{3C3CC320-2A0B-4C2E-8754-9339AA185518}">
      <dgm:prSet/>
      <dgm:spPr/>
      <dgm:t>
        <a:bodyPr/>
        <a:lstStyle/>
        <a:p>
          <a:endParaRPr lang="en-US"/>
        </a:p>
      </dgm:t>
    </dgm:pt>
    <dgm:pt modelId="{1B8444C9-D202-4856-B203-4C000D0073B9}" type="sibTrans" cxnId="{3C3CC320-2A0B-4C2E-8754-9339AA185518}">
      <dgm:prSet/>
      <dgm:spPr/>
      <dgm:t>
        <a:bodyPr/>
        <a:lstStyle/>
        <a:p>
          <a:endParaRPr lang="en-US"/>
        </a:p>
      </dgm:t>
    </dgm:pt>
    <dgm:pt modelId="{54692BFF-4562-440A-B9A6-8C57616F7346}">
      <dgm:prSet/>
      <dgm:spPr/>
      <dgm:t>
        <a:bodyPr/>
        <a:lstStyle/>
        <a:p>
          <a:pPr>
            <a:defRPr cap="all"/>
          </a:pPr>
          <a:r>
            <a:rPr lang="tr-TR" cap="none" dirty="0" smtClean="0">
              <a:latin typeface="Arial" panose="020B0604020202020204" pitchFamily="34" charset="0"/>
              <a:cs typeface="Arial" panose="020B0604020202020204" pitchFamily="34" charset="0"/>
            </a:rPr>
            <a:t>Özel eğitim öğretmeni tarafından eğitsel performans alımı gerçekleştirilir.</a:t>
          </a:r>
          <a:endParaRPr lang="en-US" cap="none" dirty="0">
            <a:latin typeface="Arial" panose="020B0604020202020204" pitchFamily="34" charset="0"/>
            <a:cs typeface="Arial" panose="020B0604020202020204" pitchFamily="34" charset="0"/>
          </a:endParaRPr>
        </a:p>
      </dgm:t>
    </dgm:pt>
    <dgm:pt modelId="{2CB68B97-2774-4092-9B9A-EFA178DFFCC4}" type="parTrans" cxnId="{B3C099A1-36C1-44AE-8E96-FCCCA18CD2B4}">
      <dgm:prSet/>
      <dgm:spPr/>
      <dgm:t>
        <a:bodyPr/>
        <a:lstStyle/>
        <a:p>
          <a:endParaRPr lang="en-US"/>
        </a:p>
      </dgm:t>
    </dgm:pt>
    <dgm:pt modelId="{18711644-B588-46AD-A373-E809C2F81BA7}" type="sibTrans" cxnId="{B3C099A1-36C1-44AE-8E96-FCCCA18CD2B4}">
      <dgm:prSet/>
      <dgm:spPr/>
      <dgm:t>
        <a:bodyPr/>
        <a:lstStyle/>
        <a:p>
          <a:endParaRPr lang="en-US"/>
        </a:p>
      </dgm:t>
    </dgm:pt>
    <dgm:pt modelId="{D16C0467-A7F7-47C4-B642-504F4EC0F60A}" type="pres">
      <dgm:prSet presAssocID="{230B1D95-AE3F-4B0F-9DA2-65AAC9733F62}" presName="root" presStyleCnt="0">
        <dgm:presLayoutVars>
          <dgm:dir/>
          <dgm:resizeHandles val="exact"/>
        </dgm:presLayoutVars>
      </dgm:prSet>
      <dgm:spPr/>
      <dgm:t>
        <a:bodyPr/>
        <a:lstStyle/>
        <a:p>
          <a:endParaRPr lang="tr-TR"/>
        </a:p>
      </dgm:t>
    </dgm:pt>
    <dgm:pt modelId="{523E4E96-8293-4F1C-817F-CF806A4E74F7}" type="pres">
      <dgm:prSet presAssocID="{B35D3A63-D0F6-4A7F-8876-44E3F43E63EE}" presName="compNode" presStyleCnt="0"/>
      <dgm:spPr/>
    </dgm:pt>
    <dgm:pt modelId="{9AE9C8AA-92AC-408D-9098-62E09D703C2B}" type="pres">
      <dgm:prSet presAssocID="{B35D3A63-D0F6-4A7F-8876-44E3F43E63EE}" presName="iconBgRect" presStyleLbl="bgShp" presStyleIdx="0" presStyleCnt="3"/>
      <dgm:spPr/>
    </dgm:pt>
    <dgm:pt modelId="{22DF9EE0-EF42-4B02-855A-6A8B4C773D45}" type="pres">
      <dgm:prSet presAssocID="{B35D3A63-D0F6-4A7F-8876-44E3F43E63E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Kitaplar"/>
        </a:ext>
      </dgm:extLst>
    </dgm:pt>
    <dgm:pt modelId="{D263DBB6-8790-4A6E-A240-E7F3F2E2FC3C}" type="pres">
      <dgm:prSet presAssocID="{B35D3A63-D0F6-4A7F-8876-44E3F43E63EE}" presName="spaceRect" presStyleCnt="0"/>
      <dgm:spPr/>
    </dgm:pt>
    <dgm:pt modelId="{3E7AA86E-EEED-455F-B889-77DE5E5A18B2}" type="pres">
      <dgm:prSet presAssocID="{B35D3A63-D0F6-4A7F-8876-44E3F43E63EE}" presName="textRect" presStyleLbl="revTx" presStyleIdx="0" presStyleCnt="3">
        <dgm:presLayoutVars>
          <dgm:chMax val="1"/>
          <dgm:chPref val="1"/>
        </dgm:presLayoutVars>
      </dgm:prSet>
      <dgm:spPr/>
      <dgm:t>
        <a:bodyPr/>
        <a:lstStyle/>
        <a:p>
          <a:endParaRPr lang="tr-TR"/>
        </a:p>
      </dgm:t>
    </dgm:pt>
    <dgm:pt modelId="{58F2CCB9-0F51-4045-9301-5634C1ABC918}" type="pres">
      <dgm:prSet presAssocID="{C10F67F4-EBA3-41A4-99C9-6E57D93AB647}" presName="sibTrans" presStyleCnt="0"/>
      <dgm:spPr/>
    </dgm:pt>
    <dgm:pt modelId="{7320CE49-29E3-49B6-A880-B29EAA556988}" type="pres">
      <dgm:prSet presAssocID="{F8503BF2-0EA9-45B5-82C5-F74A59B1E18D}" presName="compNode" presStyleCnt="0"/>
      <dgm:spPr/>
    </dgm:pt>
    <dgm:pt modelId="{92FBF941-AB62-484D-B26F-F143B6B8B809}" type="pres">
      <dgm:prSet presAssocID="{F8503BF2-0EA9-45B5-82C5-F74A59B1E18D}" presName="iconBgRect" presStyleLbl="bgShp" presStyleIdx="1" presStyleCnt="3"/>
      <dgm:spPr/>
    </dgm:pt>
    <dgm:pt modelId="{EC1D34D6-2D49-4BFA-9CA2-9358F2844E48}" type="pres">
      <dgm:prSet presAssocID="{F8503BF2-0EA9-45B5-82C5-F74A59B1E18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Onay işareti"/>
        </a:ext>
      </dgm:extLst>
    </dgm:pt>
    <dgm:pt modelId="{F86AB6C9-D0D8-4D11-8F02-9194228E9A28}" type="pres">
      <dgm:prSet presAssocID="{F8503BF2-0EA9-45B5-82C5-F74A59B1E18D}" presName="spaceRect" presStyleCnt="0"/>
      <dgm:spPr/>
    </dgm:pt>
    <dgm:pt modelId="{BEBCDC5E-8FDC-4327-A7AA-07380E583E33}" type="pres">
      <dgm:prSet presAssocID="{F8503BF2-0EA9-45B5-82C5-F74A59B1E18D}" presName="textRect" presStyleLbl="revTx" presStyleIdx="1" presStyleCnt="3">
        <dgm:presLayoutVars>
          <dgm:chMax val="1"/>
          <dgm:chPref val="1"/>
        </dgm:presLayoutVars>
      </dgm:prSet>
      <dgm:spPr/>
      <dgm:t>
        <a:bodyPr/>
        <a:lstStyle/>
        <a:p>
          <a:endParaRPr lang="tr-TR"/>
        </a:p>
      </dgm:t>
    </dgm:pt>
    <dgm:pt modelId="{F3F7280C-CCCD-4E56-B4EB-AB5CF5ADFE84}" type="pres">
      <dgm:prSet presAssocID="{1B8444C9-D202-4856-B203-4C000D0073B9}" presName="sibTrans" presStyleCnt="0"/>
      <dgm:spPr/>
    </dgm:pt>
    <dgm:pt modelId="{EBB6FBC7-E96A-4203-B987-9D1C5B68755D}" type="pres">
      <dgm:prSet presAssocID="{54692BFF-4562-440A-B9A6-8C57616F7346}" presName="compNode" presStyleCnt="0"/>
      <dgm:spPr/>
    </dgm:pt>
    <dgm:pt modelId="{85986066-175E-4B00-A860-E6B7C8AF9B9B}" type="pres">
      <dgm:prSet presAssocID="{54692BFF-4562-440A-B9A6-8C57616F7346}" presName="iconBgRect" presStyleLbl="bgShp" presStyleIdx="2" presStyleCnt="3"/>
      <dgm:spPr/>
    </dgm:pt>
    <dgm:pt modelId="{2A5BC785-112E-426D-9069-310CDD825632}" type="pres">
      <dgm:prSet presAssocID="{54692BFF-4562-440A-B9A6-8C57616F73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Sınıf"/>
        </a:ext>
      </dgm:extLst>
    </dgm:pt>
    <dgm:pt modelId="{C036FBB6-4E54-41B0-8A73-B40D783B7C2A}" type="pres">
      <dgm:prSet presAssocID="{54692BFF-4562-440A-B9A6-8C57616F7346}" presName="spaceRect" presStyleCnt="0"/>
      <dgm:spPr/>
    </dgm:pt>
    <dgm:pt modelId="{AA8C56B6-90DD-4DCC-919B-27AF904A8F75}" type="pres">
      <dgm:prSet presAssocID="{54692BFF-4562-440A-B9A6-8C57616F7346}" presName="textRect" presStyleLbl="revTx" presStyleIdx="2" presStyleCnt="3">
        <dgm:presLayoutVars>
          <dgm:chMax val="1"/>
          <dgm:chPref val="1"/>
        </dgm:presLayoutVars>
      </dgm:prSet>
      <dgm:spPr/>
      <dgm:t>
        <a:bodyPr/>
        <a:lstStyle/>
        <a:p>
          <a:endParaRPr lang="tr-TR"/>
        </a:p>
      </dgm:t>
    </dgm:pt>
  </dgm:ptLst>
  <dgm:cxnLst>
    <dgm:cxn modelId="{3C3CC320-2A0B-4C2E-8754-9339AA185518}" srcId="{230B1D95-AE3F-4B0F-9DA2-65AAC9733F62}" destId="{F8503BF2-0EA9-45B5-82C5-F74A59B1E18D}" srcOrd="1" destOrd="0" parTransId="{740B5F79-897D-4949-8709-431B48B7134A}" sibTransId="{1B8444C9-D202-4856-B203-4C000D0073B9}"/>
    <dgm:cxn modelId="{B3C099A1-36C1-44AE-8E96-FCCCA18CD2B4}" srcId="{230B1D95-AE3F-4B0F-9DA2-65AAC9733F62}" destId="{54692BFF-4562-440A-B9A6-8C57616F7346}" srcOrd="2" destOrd="0" parTransId="{2CB68B97-2774-4092-9B9A-EFA178DFFCC4}" sibTransId="{18711644-B588-46AD-A373-E809C2F81BA7}"/>
    <dgm:cxn modelId="{DC8C08C3-8D8E-4165-B6C3-5404AD8AC9BC}" type="presOf" srcId="{F8503BF2-0EA9-45B5-82C5-F74A59B1E18D}" destId="{BEBCDC5E-8FDC-4327-A7AA-07380E583E33}" srcOrd="0" destOrd="0" presId="urn:microsoft.com/office/officeart/2018/5/layout/IconCircleLabelList"/>
    <dgm:cxn modelId="{11598C21-F996-4FD0-81BE-DB1A404BCF44}" type="presOf" srcId="{54692BFF-4562-440A-B9A6-8C57616F7346}" destId="{AA8C56B6-90DD-4DCC-919B-27AF904A8F75}" srcOrd="0" destOrd="0" presId="urn:microsoft.com/office/officeart/2018/5/layout/IconCircleLabelList"/>
    <dgm:cxn modelId="{3C0EA55D-E912-4781-87F3-C5CAF9D759EC}" type="presOf" srcId="{B35D3A63-D0F6-4A7F-8876-44E3F43E63EE}" destId="{3E7AA86E-EEED-455F-B889-77DE5E5A18B2}" srcOrd="0" destOrd="0" presId="urn:microsoft.com/office/officeart/2018/5/layout/IconCircleLabelList"/>
    <dgm:cxn modelId="{11BE4C7B-2939-41C1-9338-C35D6DAB7269}" type="presOf" srcId="{230B1D95-AE3F-4B0F-9DA2-65AAC9733F62}" destId="{D16C0467-A7F7-47C4-B642-504F4EC0F60A}" srcOrd="0" destOrd="0" presId="urn:microsoft.com/office/officeart/2018/5/layout/IconCircleLabelList"/>
    <dgm:cxn modelId="{AB09987D-AFC1-4F86-BDD8-11ECEACA288E}" srcId="{230B1D95-AE3F-4B0F-9DA2-65AAC9733F62}" destId="{B35D3A63-D0F6-4A7F-8876-44E3F43E63EE}" srcOrd="0" destOrd="0" parTransId="{CDD6FC7B-9AFD-4402-908E-C2DB9A927C5F}" sibTransId="{C10F67F4-EBA3-41A4-99C9-6E57D93AB647}"/>
    <dgm:cxn modelId="{C9810301-F30D-45F4-8D9A-31391CBF1788}" type="presParOf" srcId="{D16C0467-A7F7-47C4-B642-504F4EC0F60A}" destId="{523E4E96-8293-4F1C-817F-CF806A4E74F7}" srcOrd="0" destOrd="0" presId="urn:microsoft.com/office/officeart/2018/5/layout/IconCircleLabelList"/>
    <dgm:cxn modelId="{DCB90EC5-E6AD-4489-8C89-D19C1B7DD7AF}" type="presParOf" srcId="{523E4E96-8293-4F1C-817F-CF806A4E74F7}" destId="{9AE9C8AA-92AC-408D-9098-62E09D703C2B}" srcOrd="0" destOrd="0" presId="urn:microsoft.com/office/officeart/2018/5/layout/IconCircleLabelList"/>
    <dgm:cxn modelId="{B8AD3927-EEE0-446D-A838-C3F0EF6AC329}" type="presParOf" srcId="{523E4E96-8293-4F1C-817F-CF806A4E74F7}" destId="{22DF9EE0-EF42-4B02-855A-6A8B4C773D45}" srcOrd="1" destOrd="0" presId="urn:microsoft.com/office/officeart/2018/5/layout/IconCircleLabelList"/>
    <dgm:cxn modelId="{CC8845C2-B130-43EA-976F-C7E8B33BE906}" type="presParOf" srcId="{523E4E96-8293-4F1C-817F-CF806A4E74F7}" destId="{D263DBB6-8790-4A6E-A240-E7F3F2E2FC3C}" srcOrd="2" destOrd="0" presId="urn:microsoft.com/office/officeart/2018/5/layout/IconCircleLabelList"/>
    <dgm:cxn modelId="{DA6A0569-2E51-4635-9023-C08BC3FA8AFF}" type="presParOf" srcId="{523E4E96-8293-4F1C-817F-CF806A4E74F7}" destId="{3E7AA86E-EEED-455F-B889-77DE5E5A18B2}" srcOrd="3" destOrd="0" presId="urn:microsoft.com/office/officeart/2018/5/layout/IconCircleLabelList"/>
    <dgm:cxn modelId="{BEED87A7-CF85-4848-808A-B6C27165ADCC}" type="presParOf" srcId="{D16C0467-A7F7-47C4-B642-504F4EC0F60A}" destId="{58F2CCB9-0F51-4045-9301-5634C1ABC918}" srcOrd="1" destOrd="0" presId="urn:microsoft.com/office/officeart/2018/5/layout/IconCircleLabelList"/>
    <dgm:cxn modelId="{8AC01B4A-EEFE-455B-86FC-219E2A3DC148}" type="presParOf" srcId="{D16C0467-A7F7-47C4-B642-504F4EC0F60A}" destId="{7320CE49-29E3-49B6-A880-B29EAA556988}" srcOrd="2" destOrd="0" presId="urn:microsoft.com/office/officeart/2018/5/layout/IconCircleLabelList"/>
    <dgm:cxn modelId="{EAC14669-15CB-41E9-8113-CDD7D39965DB}" type="presParOf" srcId="{7320CE49-29E3-49B6-A880-B29EAA556988}" destId="{92FBF941-AB62-484D-B26F-F143B6B8B809}" srcOrd="0" destOrd="0" presId="urn:microsoft.com/office/officeart/2018/5/layout/IconCircleLabelList"/>
    <dgm:cxn modelId="{31435A92-201D-4DF4-B543-6BA63BE4D363}" type="presParOf" srcId="{7320CE49-29E3-49B6-A880-B29EAA556988}" destId="{EC1D34D6-2D49-4BFA-9CA2-9358F2844E48}" srcOrd="1" destOrd="0" presId="urn:microsoft.com/office/officeart/2018/5/layout/IconCircleLabelList"/>
    <dgm:cxn modelId="{EB9F2A91-C24B-4B34-B8FC-45B70B528EC6}" type="presParOf" srcId="{7320CE49-29E3-49B6-A880-B29EAA556988}" destId="{F86AB6C9-D0D8-4D11-8F02-9194228E9A28}" srcOrd="2" destOrd="0" presId="urn:microsoft.com/office/officeart/2018/5/layout/IconCircleLabelList"/>
    <dgm:cxn modelId="{3E54079B-4BCC-4775-88D7-A22B0EC8A7E5}" type="presParOf" srcId="{7320CE49-29E3-49B6-A880-B29EAA556988}" destId="{BEBCDC5E-8FDC-4327-A7AA-07380E583E33}" srcOrd="3" destOrd="0" presId="urn:microsoft.com/office/officeart/2018/5/layout/IconCircleLabelList"/>
    <dgm:cxn modelId="{11C280C3-0EC6-4F6E-ADD9-67BC501FD34E}" type="presParOf" srcId="{D16C0467-A7F7-47C4-B642-504F4EC0F60A}" destId="{F3F7280C-CCCD-4E56-B4EB-AB5CF5ADFE84}" srcOrd="3" destOrd="0" presId="urn:microsoft.com/office/officeart/2018/5/layout/IconCircleLabelList"/>
    <dgm:cxn modelId="{679C69B9-F238-4B72-88CF-B542CFDD047F}" type="presParOf" srcId="{D16C0467-A7F7-47C4-B642-504F4EC0F60A}" destId="{EBB6FBC7-E96A-4203-B987-9D1C5B68755D}" srcOrd="4" destOrd="0" presId="urn:microsoft.com/office/officeart/2018/5/layout/IconCircleLabelList"/>
    <dgm:cxn modelId="{38A9D4C1-7CC0-40F7-BA51-241A686380D9}" type="presParOf" srcId="{EBB6FBC7-E96A-4203-B987-9D1C5B68755D}" destId="{85986066-175E-4B00-A860-E6B7C8AF9B9B}" srcOrd="0" destOrd="0" presId="urn:microsoft.com/office/officeart/2018/5/layout/IconCircleLabelList"/>
    <dgm:cxn modelId="{E819B7F1-6FB1-4E7F-A50D-A971C7D52A71}" type="presParOf" srcId="{EBB6FBC7-E96A-4203-B987-9D1C5B68755D}" destId="{2A5BC785-112E-426D-9069-310CDD825632}" srcOrd="1" destOrd="0" presId="urn:microsoft.com/office/officeart/2018/5/layout/IconCircleLabelList"/>
    <dgm:cxn modelId="{64882555-9ABD-4516-ABEB-3A6F4BA7EF79}" type="presParOf" srcId="{EBB6FBC7-E96A-4203-B987-9D1C5B68755D}" destId="{C036FBB6-4E54-41B0-8A73-B40D783B7C2A}" srcOrd="2" destOrd="0" presId="urn:microsoft.com/office/officeart/2018/5/layout/IconCircleLabelList"/>
    <dgm:cxn modelId="{723E3AC2-882F-4C9A-B3A3-FD3859B8D6D9}" type="presParOf" srcId="{EBB6FBC7-E96A-4203-B987-9D1C5B68755D}" destId="{AA8C56B6-90DD-4DCC-919B-27AF904A8F7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73A01C-B3D6-490B-AF40-68BEB7154038}"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FC424DB5-8624-46E2-AFC3-FD129519F065}">
      <dgm:prSet/>
      <dgm:spPr/>
      <dgm:t>
        <a:bodyPr/>
        <a:lstStyle/>
        <a:p>
          <a:r>
            <a:rPr lang="tr-TR"/>
            <a:t>Öğrencinin mevcut durumuna ilişkin düzenlenmiş çocuklar için özel gereksinim raporu inceleme sürecinde kullanılır</a:t>
          </a:r>
          <a:endParaRPr lang="en-US"/>
        </a:p>
      </dgm:t>
    </dgm:pt>
    <dgm:pt modelId="{5BA06B64-9E08-4188-9CFE-8BD1975AA701}" type="parTrans" cxnId="{92F82E81-C7F9-4461-8C34-4243DA1C97CA}">
      <dgm:prSet/>
      <dgm:spPr/>
      <dgm:t>
        <a:bodyPr/>
        <a:lstStyle/>
        <a:p>
          <a:endParaRPr lang="en-US"/>
        </a:p>
      </dgm:t>
    </dgm:pt>
    <dgm:pt modelId="{5F61424E-33A6-4EE5-A4A1-C057E94796AE}" type="sibTrans" cxnId="{92F82E81-C7F9-4461-8C34-4243DA1C97CA}">
      <dgm:prSet/>
      <dgm:spPr/>
      <dgm:t>
        <a:bodyPr/>
        <a:lstStyle/>
        <a:p>
          <a:endParaRPr lang="en-US"/>
        </a:p>
      </dgm:t>
    </dgm:pt>
    <dgm:pt modelId="{53C47824-9BB3-4CB5-AD28-104ACB9F6C53}">
      <dgm:prSet/>
      <dgm:spPr/>
      <dgm:t>
        <a:bodyPr/>
        <a:lstStyle/>
        <a:p>
          <a:r>
            <a:rPr lang="tr-TR" dirty="0" err="1"/>
            <a:t>Çözger’e</a:t>
          </a:r>
          <a:r>
            <a:rPr lang="tr-TR" dirty="0"/>
            <a:t> ilişkin mevzuat 20.02.2019 tarih ve 30692 sayılı Resmi </a:t>
          </a:r>
          <a:r>
            <a:rPr lang="tr-TR" dirty="0" err="1"/>
            <a:t>Gazete’de</a:t>
          </a:r>
          <a:r>
            <a:rPr lang="tr-TR" dirty="0"/>
            <a:t> yayımlanmıştır</a:t>
          </a:r>
          <a:endParaRPr lang="en-US" dirty="0"/>
        </a:p>
      </dgm:t>
    </dgm:pt>
    <dgm:pt modelId="{BD894944-66F1-4E0F-8E40-BCAB9FABAB0E}" type="parTrans" cxnId="{58EF1DBB-9D4D-4F2F-9160-A88AC0895029}">
      <dgm:prSet/>
      <dgm:spPr/>
      <dgm:t>
        <a:bodyPr/>
        <a:lstStyle/>
        <a:p>
          <a:endParaRPr lang="en-US"/>
        </a:p>
      </dgm:t>
    </dgm:pt>
    <dgm:pt modelId="{1110E15F-849F-4530-94A6-1B15D214EA0C}" type="sibTrans" cxnId="{58EF1DBB-9D4D-4F2F-9160-A88AC0895029}">
      <dgm:prSet/>
      <dgm:spPr/>
      <dgm:t>
        <a:bodyPr/>
        <a:lstStyle/>
        <a:p>
          <a:endParaRPr lang="en-US"/>
        </a:p>
      </dgm:t>
    </dgm:pt>
    <dgm:pt modelId="{4FF4D100-F640-466C-971E-C57C2CDE263E}" type="pres">
      <dgm:prSet presAssocID="{8873A01C-B3D6-490B-AF40-68BEB7154038}" presName="Name0" presStyleCnt="0">
        <dgm:presLayoutVars>
          <dgm:dir/>
          <dgm:animLvl val="lvl"/>
          <dgm:resizeHandles val="exact"/>
        </dgm:presLayoutVars>
      </dgm:prSet>
      <dgm:spPr/>
      <dgm:t>
        <a:bodyPr/>
        <a:lstStyle/>
        <a:p>
          <a:endParaRPr lang="tr-TR"/>
        </a:p>
      </dgm:t>
    </dgm:pt>
    <dgm:pt modelId="{DB317F58-3EE5-4546-9FC8-7C59D5836A91}" type="pres">
      <dgm:prSet presAssocID="{53C47824-9BB3-4CB5-AD28-104ACB9F6C53}" presName="boxAndChildren" presStyleCnt="0"/>
      <dgm:spPr/>
    </dgm:pt>
    <dgm:pt modelId="{F4A142EB-7EF2-471E-A8C3-5EE741E68672}" type="pres">
      <dgm:prSet presAssocID="{53C47824-9BB3-4CB5-AD28-104ACB9F6C53}" presName="parentTextBox" presStyleLbl="node1" presStyleIdx="0" presStyleCnt="2"/>
      <dgm:spPr/>
      <dgm:t>
        <a:bodyPr/>
        <a:lstStyle/>
        <a:p>
          <a:endParaRPr lang="tr-TR"/>
        </a:p>
      </dgm:t>
    </dgm:pt>
    <dgm:pt modelId="{87DCC5F9-9680-4CD5-885F-E652710FF041}" type="pres">
      <dgm:prSet presAssocID="{5F61424E-33A6-4EE5-A4A1-C057E94796AE}" presName="sp" presStyleCnt="0"/>
      <dgm:spPr/>
    </dgm:pt>
    <dgm:pt modelId="{8A4CAE65-9521-41F9-B0E6-38D708B71E5B}" type="pres">
      <dgm:prSet presAssocID="{FC424DB5-8624-46E2-AFC3-FD129519F065}" presName="arrowAndChildren" presStyleCnt="0"/>
      <dgm:spPr/>
    </dgm:pt>
    <dgm:pt modelId="{3D05A616-578C-49ED-9827-25C5A258BFCD}" type="pres">
      <dgm:prSet presAssocID="{FC424DB5-8624-46E2-AFC3-FD129519F065}" presName="parentTextArrow" presStyleLbl="node1" presStyleIdx="1" presStyleCnt="2"/>
      <dgm:spPr/>
      <dgm:t>
        <a:bodyPr/>
        <a:lstStyle/>
        <a:p>
          <a:endParaRPr lang="tr-TR"/>
        </a:p>
      </dgm:t>
    </dgm:pt>
  </dgm:ptLst>
  <dgm:cxnLst>
    <dgm:cxn modelId="{AFEDCB1E-C0B0-47D5-B329-7C992CFE8267}" type="presOf" srcId="{8873A01C-B3D6-490B-AF40-68BEB7154038}" destId="{4FF4D100-F640-466C-971E-C57C2CDE263E}" srcOrd="0" destOrd="0" presId="urn:microsoft.com/office/officeart/2005/8/layout/process4"/>
    <dgm:cxn modelId="{58EF1DBB-9D4D-4F2F-9160-A88AC0895029}" srcId="{8873A01C-B3D6-490B-AF40-68BEB7154038}" destId="{53C47824-9BB3-4CB5-AD28-104ACB9F6C53}" srcOrd="1" destOrd="0" parTransId="{BD894944-66F1-4E0F-8E40-BCAB9FABAB0E}" sibTransId="{1110E15F-849F-4530-94A6-1B15D214EA0C}"/>
    <dgm:cxn modelId="{92F82E81-C7F9-4461-8C34-4243DA1C97CA}" srcId="{8873A01C-B3D6-490B-AF40-68BEB7154038}" destId="{FC424DB5-8624-46E2-AFC3-FD129519F065}" srcOrd="0" destOrd="0" parTransId="{5BA06B64-9E08-4188-9CFE-8BD1975AA701}" sibTransId="{5F61424E-33A6-4EE5-A4A1-C057E94796AE}"/>
    <dgm:cxn modelId="{EA7168AA-611B-48D4-8876-E07F66D40D3D}" type="presOf" srcId="{53C47824-9BB3-4CB5-AD28-104ACB9F6C53}" destId="{F4A142EB-7EF2-471E-A8C3-5EE741E68672}" srcOrd="0" destOrd="0" presId="urn:microsoft.com/office/officeart/2005/8/layout/process4"/>
    <dgm:cxn modelId="{34770A83-1836-4FC4-A69E-7BA84485FCB7}" type="presOf" srcId="{FC424DB5-8624-46E2-AFC3-FD129519F065}" destId="{3D05A616-578C-49ED-9827-25C5A258BFCD}" srcOrd="0" destOrd="0" presId="urn:microsoft.com/office/officeart/2005/8/layout/process4"/>
    <dgm:cxn modelId="{48CBDE83-0113-4A7C-8A49-388AF887E11A}" type="presParOf" srcId="{4FF4D100-F640-466C-971E-C57C2CDE263E}" destId="{DB317F58-3EE5-4546-9FC8-7C59D5836A91}" srcOrd="0" destOrd="0" presId="urn:microsoft.com/office/officeart/2005/8/layout/process4"/>
    <dgm:cxn modelId="{E3ACA21B-99BE-45E2-A4F3-A0D6AB4A9B4A}" type="presParOf" srcId="{DB317F58-3EE5-4546-9FC8-7C59D5836A91}" destId="{F4A142EB-7EF2-471E-A8C3-5EE741E68672}" srcOrd="0" destOrd="0" presId="urn:microsoft.com/office/officeart/2005/8/layout/process4"/>
    <dgm:cxn modelId="{F9A2C052-1171-4B0A-8E05-E2C3AA9DE920}" type="presParOf" srcId="{4FF4D100-F640-466C-971E-C57C2CDE263E}" destId="{87DCC5F9-9680-4CD5-885F-E652710FF041}" srcOrd="1" destOrd="0" presId="urn:microsoft.com/office/officeart/2005/8/layout/process4"/>
    <dgm:cxn modelId="{D25A5199-0680-43E6-ADD4-9E12F849EF65}" type="presParOf" srcId="{4FF4D100-F640-466C-971E-C57C2CDE263E}" destId="{8A4CAE65-9521-41F9-B0E6-38D708B71E5B}" srcOrd="2" destOrd="0" presId="urn:microsoft.com/office/officeart/2005/8/layout/process4"/>
    <dgm:cxn modelId="{024CD4A8-D84F-43C8-A01C-03A7620E15D9}" type="presParOf" srcId="{8A4CAE65-9521-41F9-B0E6-38D708B71E5B}" destId="{3D05A616-578C-49ED-9827-25C5A258BFC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3DAD4A-75B6-4756-BAED-A5CA8682543C}"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33F84C1-DBF6-41E3-A4CE-25EBC858E2D5}">
      <dgm:prSet/>
      <dgm:spPr/>
      <dgm:t>
        <a:bodyPr/>
        <a:lstStyle/>
        <a:p>
          <a:r>
            <a:rPr lang="tr-TR" baseline="0" dirty="0">
              <a:latin typeface="Arial" panose="020B0604020202020204" pitchFamily="34" charset="0"/>
              <a:cs typeface="Arial" panose="020B0604020202020204" pitchFamily="34" charset="0"/>
            </a:rPr>
            <a:t>Öğrencinin incelemesi tamamlandıktan sonra elde edilen veriler müdür yardımcısı başkanlığında toplanacak olan özel eğitim değerlendirme kuruluna sunulur.</a:t>
          </a:r>
          <a:endParaRPr lang="en-US" dirty="0">
            <a:latin typeface="Arial" panose="020B0604020202020204" pitchFamily="34" charset="0"/>
            <a:cs typeface="Arial" panose="020B0604020202020204" pitchFamily="34" charset="0"/>
          </a:endParaRPr>
        </a:p>
      </dgm:t>
    </dgm:pt>
    <dgm:pt modelId="{E59479EA-9EE3-4595-AA53-C869B9735FB9}" type="parTrans" cxnId="{5AD45A53-1DF0-4FEF-A6C9-B6493F06E578}">
      <dgm:prSet/>
      <dgm:spPr/>
      <dgm:t>
        <a:bodyPr/>
        <a:lstStyle/>
        <a:p>
          <a:endParaRPr lang="en-US"/>
        </a:p>
      </dgm:t>
    </dgm:pt>
    <dgm:pt modelId="{2B007D90-6949-4EF8-A5C7-9A7C7A8EF502}" type="sibTrans" cxnId="{5AD45A53-1DF0-4FEF-A6C9-B6493F06E578}">
      <dgm:prSet/>
      <dgm:spPr/>
      <dgm:t>
        <a:bodyPr/>
        <a:lstStyle/>
        <a:p>
          <a:endParaRPr lang="en-US"/>
        </a:p>
      </dgm:t>
    </dgm:pt>
    <dgm:pt modelId="{9AA614A0-E0F5-4E55-80E8-570008BE5B47}">
      <dgm:prSet/>
      <dgm:spPr/>
      <dgm:t>
        <a:bodyPr/>
        <a:lstStyle/>
        <a:p>
          <a:r>
            <a:rPr lang="tr-TR" baseline="0" dirty="0">
              <a:latin typeface="Arial" panose="020B0604020202020204" pitchFamily="34" charset="0"/>
              <a:cs typeface="Arial" panose="020B0604020202020204" pitchFamily="34" charset="0"/>
            </a:rPr>
            <a:t>Özel eğitim değerlendirme kurulu öğrencinin ihtiyaç duyduğu yönlendirme (tam zamanlı kaynaştırma, özel eğitim sınıfı gibi) ve </a:t>
          </a:r>
          <a:r>
            <a:rPr lang="tr-TR" baseline="0" dirty="0" err="1">
              <a:latin typeface="Arial" panose="020B0604020202020204" pitchFamily="34" charset="0"/>
              <a:cs typeface="Arial" panose="020B0604020202020204" pitchFamily="34" charset="0"/>
            </a:rPr>
            <a:t>çözger</a:t>
          </a:r>
          <a:r>
            <a:rPr lang="tr-TR" baseline="0" dirty="0">
              <a:latin typeface="Arial" panose="020B0604020202020204" pitchFamily="34" charset="0"/>
              <a:cs typeface="Arial" panose="020B0604020202020204" pitchFamily="34" charset="0"/>
            </a:rPr>
            <a:t> doğrultusunda destek eğitim (özel eğitim ve rehabilitasyon merkezi) kararlarını alır.</a:t>
          </a:r>
          <a:endParaRPr lang="en-US" dirty="0">
            <a:latin typeface="Arial" panose="020B0604020202020204" pitchFamily="34" charset="0"/>
            <a:cs typeface="Arial" panose="020B0604020202020204" pitchFamily="34" charset="0"/>
          </a:endParaRPr>
        </a:p>
      </dgm:t>
    </dgm:pt>
    <dgm:pt modelId="{8EE88E9C-906A-4146-AE8E-B829C26A5358}" type="parTrans" cxnId="{1980317C-4D01-4E5C-97BA-D7CC25309D7A}">
      <dgm:prSet/>
      <dgm:spPr/>
      <dgm:t>
        <a:bodyPr/>
        <a:lstStyle/>
        <a:p>
          <a:endParaRPr lang="en-US"/>
        </a:p>
      </dgm:t>
    </dgm:pt>
    <dgm:pt modelId="{99548812-67BB-4250-9258-2F4BC8A2A064}" type="sibTrans" cxnId="{1980317C-4D01-4E5C-97BA-D7CC25309D7A}">
      <dgm:prSet/>
      <dgm:spPr/>
      <dgm:t>
        <a:bodyPr/>
        <a:lstStyle/>
        <a:p>
          <a:endParaRPr lang="en-US"/>
        </a:p>
      </dgm:t>
    </dgm:pt>
    <dgm:pt modelId="{95979FD2-50FF-4586-9EBA-9C88A6F59B4B}" type="pres">
      <dgm:prSet presAssocID="{B03DAD4A-75B6-4756-BAED-A5CA8682543C}" presName="hierChild1" presStyleCnt="0">
        <dgm:presLayoutVars>
          <dgm:chPref val="1"/>
          <dgm:dir/>
          <dgm:animOne val="branch"/>
          <dgm:animLvl val="lvl"/>
          <dgm:resizeHandles/>
        </dgm:presLayoutVars>
      </dgm:prSet>
      <dgm:spPr/>
      <dgm:t>
        <a:bodyPr/>
        <a:lstStyle/>
        <a:p>
          <a:endParaRPr lang="tr-TR"/>
        </a:p>
      </dgm:t>
    </dgm:pt>
    <dgm:pt modelId="{3FD7EC40-2287-462F-AF04-D33A86290F40}" type="pres">
      <dgm:prSet presAssocID="{533F84C1-DBF6-41E3-A4CE-25EBC858E2D5}" presName="hierRoot1" presStyleCnt="0"/>
      <dgm:spPr/>
    </dgm:pt>
    <dgm:pt modelId="{D5C62129-13B6-4720-8C06-ACEFBC1D94C6}" type="pres">
      <dgm:prSet presAssocID="{533F84C1-DBF6-41E3-A4CE-25EBC858E2D5}" presName="composite" presStyleCnt="0"/>
      <dgm:spPr/>
    </dgm:pt>
    <dgm:pt modelId="{19FCEF59-3B96-4F57-AE3A-1E1418D8CC76}" type="pres">
      <dgm:prSet presAssocID="{533F84C1-DBF6-41E3-A4CE-25EBC858E2D5}" presName="background" presStyleLbl="node0" presStyleIdx="0" presStyleCnt="2"/>
      <dgm:spPr/>
    </dgm:pt>
    <dgm:pt modelId="{AA7AD9EE-534E-4AEB-92C8-882B196F59F6}" type="pres">
      <dgm:prSet presAssocID="{533F84C1-DBF6-41E3-A4CE-25EBC858E2D5}" presName="text" presStyleLbl="fgAcc0" presStyleIdx="0" presStyleCnt="2">
        <dgm:presLayoutVars>
          <dgm:chPref val="3"/>
        </dgm:presLayoutVars>
      </dgm:prSet>
      <dgm:spPr/>
      <dgm:t>
        <a:bodyPr/>
        <a:lstStyle/>
        <a:p>
          <a:endParaRPr lang="tr-TR"/>
        </a:p>
      </dgm:t>
    </dgm:pt>
    <dgm:pt modelId="{27B21113-FFC8-4F38-88DB-3B76C5403D07}" type="pres">
      <dgm:prSet presAssocID="{533F84C1-DBF6-41E3-A4CE-25EBC858E2D5}" presName="hierChild2" presStyleCnt="0"/>
      <dgm:spPr/>
    </dgm:pt>
    <dgm:pt modelId="{5326F136-6225-4E75-A684-BE3A227B215F}" type="pres">
      <dgm:prSet presAssocID="{9AA614A0-E0F5-4E55-80E8-570008BE5B47}" presName="hierRoot1" presStyleCnt="0"/>
      <dgm:spPr/>
    </dgm:pt>
    <dgm:pt modelId="{0F2E8951-F6BE-456A-A673-861398F3D845}" type="pres">
      <dgm:prSet presAssocID="{9AA614A0-E0F5-4E55-80E8-570008BE5B47}" presName="composite" presStyleCnt="0"/>
      <dgm:spPr/>
    </dgm:pt>
    <dgm:pt modelId="{C7A30BF2-4652-4843-8475-2BB9CBC725F6}" type="pres">
      <dgm:prSet presAssocID="{9AA614A0-E0F5-4E55-80E8-570008BE5B47}" presName="background" presStyleLbl="node0" presStyleIdx="1" presStyleCnt="2"/>
      <dgm:spPr/>
    </dgm:pt>
    <dgm:pt modelId="{80635CC1-7E86-4676-885B-8B23CC9C74AA}" type="pres">
      <dgm:prSet presAssocID="{9AA614A0-E0F5-4E55-80E8-570008BE5B47}" presName="text" presStyleLbl="fgAcc0" presStyleIdx="1" presStyleCnt="2">
        <dgm:presLayoutVars>
          <dgm:chPref val="3"/>
        </dgm:presLayoutVars>
      </dgm:prSet>
      <dgm:spPr/>
      <dgm:t>
        <a:bodyPr/>
        <a:lstStyle/>
        <a:p>
          <a:endParaRPr lang="tr-TR"/>
        </a:p>
      </dgm:t>
    </dgm:pt>
    <dgm:pt modelId="{ABB00DD8-DB01-465B-A946-DF69C3A97632}" type="pres">
      <dgm:prSet presAssocID="{9AA614A0-E0F5-4E55-80E8-570008BE5B47}" presName="hierChild2" presStyleCnt="0"/>
      <dgm:spPr/>
    </dgm:pt>
  </dgm:ptLst>
  <dgm:cxnLst>
    <dgm:cxn modelId="{5AD45A53-1DF0-4FEF-A6C9-B6493F06E578}" srcId="{B03DAD4A-75B6-4756-BAED-A5CA8682543C}" destId="{533F84C1-DBF6-41E3-A4CE-25EBC858E2D5}" srcOrd="0" destOrd="0" parTransId="{E59479EA-9EE3-4595-AA53-C869B9735FB9}" sibTransId="{2B007D90-6949-4EF8-A5C7-9A7C7A8EF502}"/>
    <dgm:cxn modelId="{2299B7FA-74C1-41C5-8CDA-423255291B4C}" type="presOf" srcId="{9AA614A0-E0F5-4E55-80E8-570008BE5B47}" destId="{80635CC1-7E86-4676-885B-8B23CC9C74AA}" srcOrd="0" destOrd="0" presId="urn:microsoft.com/office/officeart/2005/8/layout/hierarchy1"/>
    <dgm:cxn modelId="{1980317C-4D01-4E5C-97BA-D7CC25309D7A}" srcId="{B03DAD4A-75B6-4756-BAED-A5CA8682543C}" destId="{9AA614A0-E0F5-4E55-80E8-570008BE5B47}" srcOrd="1" destOrd="0" parTransId="{8EE88E9C-906A-4146-AE8E-B829C26A5358}" sibTransId="{99548812-67BB-4250-9258-2F4BC8A2A064}"/>
    <dgm:cxn modelId="{B37C7C32-C5E6-4878-BBFE-4D3F6774D1F5}" type="presOf" srcId="{B03DAD4A-75B6-4756-BAED-A5CA8682543C}" destId="{95979FD2-50FF-4586-9EBA-9C88A6F59B4B}" srcOrd="0" destOrd="0" presId="urn:microsoft.com/office/officeart/2005/8/layout/hierarchy1"/>
    <dgm:cxn modelId="{6889CAFC-7881-4CF6-B1D2-BEDF343B433C}" type="presOf" srcId="{533F84C1-DBF6-41E3-A4CE-25EBC858E2D5}" destId="{AA7AD9EE-534E-4AEB-92C8-882B196F59F6}" srcOrd="0" destOrd="0" presId="urn:microsoft.com/office/officeart/2005/8/layout/hierarchy1"/>
    <dgm:cxn modelId="{D79CD56A-A992-4ED2-BF0B-3086E9109CD9}" type="presParOf" srcId="{95979FD2-50FF-4586-9EBA-9C88A6F59B4B}" destId="{3FD7EC40-2287-462F-AF04-D33A86290F40}" srcOrd="0" destOrd="0" presId="urn:microsoft.com/office/officeart/2005/8/layout/hierarchy1"/>
    <dgm:cxn modelId="{C368E969-F51C-47F4-B2AC-AFC085C0D44A}" type="presParOf" srcId="{3FD7EC40-2287-462F-AF04-D33A86290F40}" destId="{D5C62129-13B6-4720-8C06-ACEFBC1D94C6}" srcOrd="0" destOrd="0" presId="urn:microsoft.com/office/officeart/2005/8/layout/hierarchy1"/>
    <dgm:cxn modelId="{42D914D8-DF96-4963-80C8-68052E73BAA7}" type="presParOf" srcId="{D5C62129-13B6-4720-8C06-ACEFBC1D94C6}" destId="{19FCEF59-3B96-4F57-AE3A-1E1418D8CC76}" srcOrd="0" destOrd="0" presId="urn:microsoft.com/office/officeart/2005/8/layout/hierarchy1"/>
    <dgm:cxn modelId="{2B9305C1-C9AC-4375-8123-093B795ABBE8}" type="presParOf" srcId="{D5C62129-13B6-4720-8C06-ACEFBC1D94C6}" destId="{AA7AD9EE-534E-4AEB-92C8-882B196F59F6}" srcOrd="1" destOrd="0" presId="urn:microsoft.com/office/officeart/2005/8/layout/hierarchy1"/>
    <dgm:cxn modelId="{B797F769-E61A-4F75-9FA0-6D7FDD354F9B}" type="presParOf" srcId="{3FD7EC40-2287-462F-AF04-D33A86290F40}" destId="{27B21113-FFC8-4F38-88DB-3B76C5403D07}" srcOrd="1" destOrd="0" presId="urn:microsoft.com/office/officeart/2005/8/layout/hierarchy1"/>
    <dgm:cxn modelId="{8B0DF54D-A163-497D-9D77-2F57C5D441B6}" type="presParOf" srcId="{95979FD2-50FF-4586-9EBA-9C88A6F59B4B}" destId="{5326F136-6225-4E75-A684-BE3A227B215F}" srcOrd="1" destOrd="0" presId="urn:microsoft.com/office/officeart/2005/8/layout/hierarchy1"/>
    <dgm:cxn modelId="{5FB7BA32-F372-4731-AB57-1FA91708E53F}" type="presParOf" srcId="{5326F136-6225-4E75-A684-BE3A227B215F}" destId="{0F2E8951-F6BE-456A-A673-861398F3D845}" srcOrd="0" destOrd="0" presId="urn:microsoft.com/office/officeart/2005/8/layout/hierarchy1"/>
    <dgm:cxn modelId="{C3590362-E4AC-4361-A408-DDF8200E45AF}" type="presParOf" srcId="{0F2E8951-F6BE-456A-A673-861398F3D845}" destId="{C7A30BF2-4652-4843-8475-2BB9CBC725F6}" srcOrd="0" destOrd="0" presId="urn:microsoft.com/office/officeart/2005/8/layout/hierarchy1"/>
    <dgm:cxn modelId="{9D192F7B-DE0E-4680-AD25-B08C76084A3C}" type="presParOf" srcId="{0F2E8951-F6BE-456A-A673-861398F3D845}" destId="{80635CC1-7E86-4676-885B-8B23CC9C74AA}" srcOrd="1" destOrd="0" presId="urn:microsoft.com/office/officeart/2005/8/layout/hierarchy1"/>
    <dgm:cxn modelId="{2A458355-C803-4DA3-84B4-EB23FCAF0A99}" type="presParOf" srcId="{5326F136-6225-4E75-A684-BE3A227B215F}" destId="{ABB00DD8-DB01-465B-A946-DF69C3A9763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075BBD-3BF3-4F47-A637-EA95622704E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350B178-0A8C-4A38-8537-87937475D8BF}">
      <dgm:prSet/>
      <dgm:spPr/>
      <dgm:t>
        <a:bodyPr/>
        <a:lstStyle/>
        <a:p>
          <a:r>
            <a:rPr lang="en-US" baseline="0" dirty="0" err="1">
              <a:latin typeface="Arial" panose="020B0604020202020204" pitchFamily="34" charset="0"/>
              <a:cs typeface="Arial" panose="020B0604020202020204" pitchFamily="34" charset="0"/>
            </a:rPr>
            <a:t>Çocuklar</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için</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özel</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gereksinim</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raporu</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bulunmayan</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öğrencilere</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özel</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eğitim</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ve</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rehabilitasyon</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merkezlerinden</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faydalanmak</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üzere</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destek</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eğitim</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önerilememektedir</a:t>
          </a:r>
          <a:r>
            <a:rPr lang="en-US"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F58D9434-ABB7-4CF7-87D4-075FE11CB37A}" type="parTrans" cxnId="{A1AFBA6E-F9AE-459E-9016-33B9237C4898}">
      <dgm:prSet/>
      <dgm:spPr/>
      <dgm:t>
        <a:bodyPr/>
        <a:lstStyle/>
        <a:p>
          <a:endParaRPr lang="en-US"/>
        </a:p>
      </dgm:t>
    </dgm:pt>
    <dgm:pt modelId="{1AAE50BE-4E9E-4574-88F9-4B4750299A78}" type="sibTrans" cxnId="{A1AFBA6E-F9AE-459E-9016-33B9237C4898}">
      <dgm:prSet/>
      <dgm:spPr/>
      <dgm:t>
        <a:bodyPr/>
        <a:lstStyle/>
        <a:p>
          <a:endParaRPr lang="en-US"/>
        </a:p>
      </dgm:t>
    </dgm:pt>
    <dgm:pt modelId="{64056F49-D8A2-4E28-9133-082E113C68D8}">
      <dgm:prSet/>
      <dgm:spPr/>
      <dgm:t>
        <a:bodyPr/>
        <a:lstStyle/>
        <a:p>
          <a:r>
            <a:rPr lang="en-US" baseline="0" dirty="0" err="1">
              <a:latin typeface="Arial" panose="020B0604020202020204" pitchFamily="34" charset="0"/>
              <a:cs typeface="Arial" panose="020B0604020202020204" pitchFamily="34" charset="0"/>
            </a:rPr>
            <a:t>Dikkat</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eksikliği</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ve</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hiperaktivite</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bozukluğu</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duygu</a:t>
          </a:r>
          <a:r>
            <a:rPr lang="en-US" baseline="0" dirty="0">
              <a:latin typeface="Arial" panose="020B0604020202020204" pitchFamily="34" charset="0"/>
              <a:cs typeface="Arial" panose="020B0604020202020204" pitchFamily="34" charset="0"/>
            </a:rPr>
            <a:t> durum </a:t>
          </a:r>
          <a:r>
            <a:rPr lang="en-US" baseline="0" dirty="0" err="1">
              <a:latin typeface="Arial" panose="020B0604020202020204" pitchFamily="34" charset="0"/>
              <a:cs typeface="Arial" panose="020B0604020202020204" pitchFamily="34" charset="0"/>
            </a:rPr>
            <a:t>bozuklukları</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ve</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süregelen</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hastalığı</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bulunan</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bireylerin</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özel</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eğitim</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ve</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rehabilitasyon</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merkezlerinden</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faydalanması</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için</a:t>
          </a:r>
          <a:r>
            <a:rPr lang="en-US" baseline="0" dirty="0">
              <a:latin typeface="Arial" panose="020B0604020202020204" pitchFamily="34" charset="0"/>
              <a:cs typeface="Arial" panose="020B0604020202020204" pitchFamily="34" charset="0"/>
            </a:rPr>
            <a:t> program </a:t>
          </a:r>
          <a:r>
            <a:rPr lang="en-US" baseline="0" dirty="0" err="1">
              <a:latin typeface="Arial" panose="020B0604020202020204" pitchFamily="34" charset="0"/>
              <a:cs typeface="Arial" panose="020B0604020202020204" pitchFamily="34" charset="0"/>
            </a:rPr>
            <a:t>bulunmamaktadır</a:t>
          </a:r>
          <a:r>
            <a:rPr lang="en-US"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DF3A220D-EAFA-42B2-A2EC-24FCE001E34C}" type="parTrans" cxnId="{7420543D-B52A-45EB-B8F8-CB939091C6CA}">
      <dgm:prSet/>
      <dgm:spPr/>
      <dgm:t>
        <a:bodyPr/>
        <a:lstStyle/>
        <a:p>
          <a:endParaRPr lang="en-US"/>
        </a:p>
      </dgm:t>
    </dgm:pt>
    <dgm:pt modelId="{EDCDCC94-431E-476C-AECC-796AA5CA0946}" type="sibTrans" cxnId="{7420543D-B52A-45EB-B8F8-CB939091C6CA}">
      <dgm:prSet/>
      <dgm:spPr/>
      <dgm:t>
        <a:bodyPr/>
        <a:lstStyle/>
        <a:p>
          <a:endParaRPr lang="en-US"/>
        </a:p>
      </dgm:t>
    </dgm:pt>
    <dgm:pt modelId="{2EBF32CE-3D08-4C08-9198-17E2E664F410}" type="pres">
      <dgm:prSet presAssocID="{8B075BBD-3BF3-4F47-A637-EA95622704E7}" presName="linear" presStyleCnt="0">
        <dgm:presLayoutVars>
          <dgm:animLvl val="lvl"/>
          <dgm:resizeHandles val="exact"/>
        </dgm:presLayoutVars>
      </dgm:prSet>
      <dgm:spPr/>
      <dgm:t>
        <a:bodyPr/>
        <a:lstStyle/>
        <a:p>
          <a:endParaRPr lang="tr-TR"/>
        </a:p>
      </dgm:t>
    </dgm:pt>
    <dgm:pt modelId="{51EDB1B3-2719-438B-867D-F6B290729565}" type="pres">
      <dgm:prSet presAssocID="{8350B178-0A8C-4A38-8537-87937475D8BF}" presName="parentText" presStyleLbl="node1" presStyleIdx="0" presStyleCnt="2">
        <dgm:presLayoutVars>
          <dgm:chMax val="0"/>
          <dgm:bulletEnabled val="1"/>
        </dgm:presLayoutVars>
      </dgm:prSet>
      <dgm:spPr/>
      <dgm:t>
        <a:bodyPr/>
        <a:lstStyle/>
        <a:p>
          <a:endParaRPr lang="tr-TR"/>
        </a:p>
      </dgm:t>
    </dgm:pt>
    <dgm:pt modelId="{96EF7DDC-6997-49E5-B574-A69C7F45EB54}" type="pres">
      <dgm:prSet presAssocID="{1AAE50BE-4E9E-4574-88F9-4B4750299A78}" presName="spacer" presStyleCnt="0"/>
      <dgm:spPr/>
    </dgm:pt>
    <dgm:pt modelId="{E285924B-267E-4677-85FD-E703BEDD7C18}" type="pres">
      <dgm:prSet presAssocID="{64056F49-D8A2-4E28-9133-082E113C68D8}" presName="parentText" presStyleLbl="node1" presStyleIdx="1" presStyleCnt="2">
        <dgm:presLayoutVars>
          <dgm:chMax val="0"/>
          <dgm:bulletEnabled val="1"/>
        </dgm:presLayoutVars>
      </dgm:prSet>
      <dgm:spPr/>
      <dgm:t>
        <a:bodyPr/>
        <a:lstStyle/>
        <a:p>
          <a:endParaRPr lang="tr-TR"/>
        </a:p>
      </dgm:t>
    </dgm:pt>
  </dgm:ptLst>
  <dgm:cxnLst>
    <dgm:cxn modelId="{A1AFBA6E-F9AE-459E-9016-33B9237C4898}" srcId="{8B075BBD-3BF3-4F47-A637-EA95622704E7}" destId="{8350B178-0A8C-4A38-8537-87937475D8BF}" srcOrd="0" destOrd="0" parTransId="{F58D9434-ABB7-4CF7-87D4-075FE11CB37A}" sibTransId="{1AAE50BE-4E9E-4574-88F9-4B4750299A78}"/>
    <dgm:cxn modelId="{CE3E01FF-7D82-4EAF-9F06-B3B65FAD6221}" type="presOf" srcId="{8350B178-0A8C-4A38-8537-87937475D8BF}" destId="{51EDB1B3-2719-438B-867D-F6B290729565}" srcOrd="0" destOrd="0" presId="urn:microsoft.com/office/officeart/2005/8/layout/vList2"/>
    <dgm:cxn modelId="{7420543D-B52A-45EB-B8F8-CB939091C6CA}" srcId="{8B075BBD-3BF3-4F47-A637-EA95622704E7}" destId="{64056F49-D8A2-4E28-9133-082E113C68D8}" srcOrd="1" destOrd="0" parTransId="{DF3A220D-EAFA-42B2-A2EC-24FCE001E34C}" sibTransId="{EDCDCC94-431E-476C-AECC-796AA5CA0946}"/>
    <dgm:cxn modelId="{DF6516A3-56D3-445F-B142-090A172D8C6B}" type="presOf" srcId="{8B075BBD-3BF3-4F47-A637-EA95622704E7}" destId="{2EBF32CE-3D08-4C08-9198-17E2E664F410}" srcOrd="0" destOrd="0" presId="urn:microsoft.com/office/officeart/2005/8/layout/vList2"/>
    <dgm:cxn modelId="{FF1A340F-8A40-4E34-8404-845731A85E5F}" type="presOf" srcId="{64056F49-D8A2-4E28-9133-082E113C68D8}" destId="{E285924B-267E-4677-85FD-E703BEDD7C18}" srcOrd="0" destOrd="0" presId="urn:microsoft.com/office/officeart/2005/8/layout/vList2"/>
    <dgm:cxn modelId="{654B2D08-E5A8-4A9A-9BB9-2737D828BA25}" type="presParOf" srcId="{2EBF32CE-3D08-4C08-9198-17E2E664F410}" destId="{51EDB1B3-2719-438B-867D-F6B290729565}" srcOrd="0" destOrd="0" presId="urn:microsoft.com/office/officeart/2005/8/layout/vList2"/>
    <dgm:cxn modelId="{1C521D51-2DCF-46E8-A002-3164EF3E5901}" type="presParOf" srcId="{2EBF32CE-3D08-4C08-9198-17E2E664F410}" destId="{96EF7DDC-6997-49E5-B574-A69C7F45EB54}" srcOrd="1" destOrd="0" presId="urn:microsoft.com/office/officeart/2005/8/layout/vList2"/>
    <dgm:cxn modelId="{C3F4D0A8-0442-4062-B663-29CED295A994}" type="presParOf" srcId="{2EBF32CE-3D08-4C08-9198-17E2E664F410}" destId="{E285924B-267E-4677-85FD-E703BEDD7C1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E51797-1D10-406B-9013-919CE387D57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FA39B6F-9D52-46F2-A538-341E99DAE5E4}">
      <dgm:prSet/>
      <dgm:spPr/>
      <dgm:t>
        <a:bodyPr/>
        <a:lstStyle/>
        <a:p>
          <a:pPr>
            <a:lnSpc>
              <a:spcPct val="100000"/>
            </a:lnSpc>
          </a:pPr>
          <a:r>
            <a:rPr lang="tr-TR" baseline="0" dirty="0">
              <a:latin typeface="Arial" panose="020B0604020202020204" pitchFamily="34" charset="0"/>
              <a:cs typeface="Arial" panose="020B0604020202020204" pitchFamily="34" charset="0"/>
            </a:rPr>
            <a:t>Öğrenci için önerilen destek eğitim kararını veli toplantıya katıldıysa elden teslim alır veya e-devlet üzerinden temin edebilir. Karara itiraz etmesi halinde ise İlçe Özel Eğitim Hizmetleri Kuruluna yeniden inceleme başvurusunu yapabilir.</a:t>
          </a:r>
          <a:endParaRPr lang="en-US" dirty="0">
            <a:latin typeface="Arial" panose="020B0604020202020204" pitchFamily="34" charset="0"/>
            <a:cs typeface="Arial" panose="020B0604020202020204" pitchFamily="34" charset="0"/>
          </a:endParaRPr>
        </a:p>
      </dgm:t>
    </dgm:pt>
    <dgm:pt modelId="{70431AA0-3884-4A6D-B1F4-2F97F964CA33}" type="parTrans" cxnId="{8FC530D0-9C97-48B9-B337-9CE35315095E}">
      <dgm:prSet/>
      <dgm:spPr/>
      <dgm:t>
        <a:bodyPr/>
        <a:lstStyle/>
        <a:p>
          <a:endParaRPr lang="en-US"/>
        </a:p>
      </dgm:t>
    </dgm:pt>
    <dgm:pt modelId="{A315B2BE-EBF6-4DDD-B3F0-C9AC70EAB36E}" type="sibTrans" cxnId="{8FC530D0-9C97-48B9-B337-9CE35315095E}">
      <dgm:prSet/>
      <dgm:spPr/>
      <dgm:t>
        <a:bodyPr/>
        <a:lstStyle/>
        <a:p>
          <a:endParaRPr lang="en-US"/>
        </a:p>
      </dgm:t>
    </dgm:pt>
    <dgm:pt modelId="{18E48D56-3E53-498D-98D4-90AA202DB407}">
      <dgm:prSet/>
      <dgm:spPr/>
      <dgm:t>
        <a:bodyPr/>
        <a:lstStyle/>
        <a:p>
          <a:pPr>
            <a:lnSpc>
              <a:spcPct val="100000"/>
            </a:lnSpc>
          </a:pPr>
          <a:r>
            <a:rPr lang="tr-TR" baseline="0" dirty="0">
              <a:latin typeface="Arial" panose="020B0604020202020204" pitchFamily="34" charset="0"/>
              <a:cs typeface="Arial" panose="020B0604020202020204" pitchFamily="34" charset="0"/>
            </a:rPr>
            <a:t>Öğrenci için önerilen yönlendirme kararı ise yerleştirme kararı alınabilmesi amacıyla RAM tarafından ilçe özel eğitim hizmetleri kuruluna bildirilir</a:t>
          </a:r>
          <a:endParaRPr lang="en-US" dirty="0">
            <a:latin typeface="Arial" panose="020B0604020202020204" pitchFamily="34" charset="0"/>
            <a:cs typeface="Arial" panose="020B0604020202020204" pitchFamily="34" charset="0"/>
          </a:endParaRPr>
        </a:p>
      </dgm:t>
    </dgm:pt>
    <dgm:pt modelId="{45BFFEF8-E01B-4BE9-8C37-96086A0D2DFF}" type="parTrans" cxnId="{26477593-2F22-46AE-85FC-01AA29FCCE5B}">
      <dgm:prSet/>
      <dgm:spPr/>
      <dgm:t>
        <a:bodyPr/>
        <a:lstStyle/>
        <a:p>
          <a:endParaRPr lang="en-US"/>
        </a:p>
      </dgm:t>
    </dgm:pt>
    <dgm:pt modelId="{954DFA3F-25D7-41CC-8DD9-18574E6092CB}" type="sibTrans" cxnId="{26477593-2F22-46AE-85FC-01AA29FCCE5B}">
      <dgm:prSet/>
      <dgm:spPr/>
      <dgm:t>
        <a:bodyPr/>
        <a:lstStyle/>
        <a:p>
          <a:endParaRPr lang="en-US"/>
        </a:p>
      </dgm:t>
    </dgm:pt>
    <dgm:pt modelId="{2C50B2FC-2C19-47BF-986B-A864AD2EA4CF}" type="pres">
      <dgm:prSet presAssocID="{21E51797-1D10-406B-9013-919CE387D570}" presName="root" presStyleCnt="0">
        <dgm:presLayoutVars>
          <dgm:dir/>
          <dgm:resizeHandles val="exact"/>
        </dgm:presLayoutVars>
      </dgm:prSet>
      <dgm:spPr/>
      <dgm:t>
        <a:bodyPr/>
        <a:lstStyle/>
        <a:p>
          <a:endParaRPr lang="tr-TR"/>
        </a:p>
      </dgm:t>
    </dgm:pt>
    <dgm:pt modelId="{955A18ED-D64A-472B-A2C8-FE18765A44AF}" type="pres">
      <dgm:prSet presAssocID="{EFA39B6F-9D52-46F2-A538-341E99DAE5E4}" presName="compNode" presStyleCnt="0"/>
      <dgm:spPr/>
    </dgm:pt>
    <dgm:pt modelId="{40BE5FDD-92B9-4CD2-91E8-ED587D941B35}" type="pres">
      <dgm:prSet presAssocID="{EFA39B6F-9D52-46F2-A538-341E99DAE5E4}" presName="bgRect" presStyleLbl="bgShp" presStyleIdx="0" presStyleCnt="2" custLinFactNeighborY="-932"/>
      <dgm:spPr/>
    </dgm:pt>
    <dgm:pt modelId="{AF632682-6B6A-4D3A-9660-BED32B77C321}" type="pres">
      <dgm:prSet presAssocID="{EFA39B6F-9D52-46F2-A538-341E99DAE5E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Onay işareti"/>
        </a:ext>
      </dgm:extLst>
    </dgm:pt>
    <dgm:pt modelId="{73413830-7EB8-451A-9238-A5CA340B38F4}" type="pres">
      <dgm:prSet presAssocID="{EFA39B6F-9D52-46F2-A538-341E99DAE5E4}" presName="spaceRect" presStyleCnt="0"/>
      <dgm:spPr/>
    </dgm:pt>
    <dgm:pt modelId="{0C4F265A-F0B4-409C-AD5B-4A8FD951BEE4}" type="pres">
      <dgm:prSet presAssocID="{EFA39B6F-9D52-46F2-A538-341E99DAE5E4}" presName="parTx" presStyleLbl="revTx" presStyleIdx="0" presStyleCnt="2">
        <dgm:presLayoutVars>
          <dgm:chMax val="0"/>
          <dgm:chPref val="0"/>
        </dgm:presLayoutVars>
      </dgm:prSet>
      <dgm:spPr/>
      <dgm:t>
        <a:bodyPr/>
        <a:lstStyle/>
        <a:p>
          <a:endParaRPr lang="tr-TR"/>
        </a:p>
      </dgm:t>
    </dgm:pt>
    <dgm:pt modelId="{9E2B6A5B-2C46-4A89-A63F-B339EAD6DF75}" type="pres">
      <dgm:prSet presAssocID="{A315B2BE-EBF6-4DDD-B3F0-C9AC70EAB36E}" presName="sibTrans" presStyleCnt="0"/>
      <dgm:spPr/>
    </dgm:pt>
    <dgm:pt modelId="{B6693275-2194-4163-9867-44AA1572FCDA}" type="pres">
      <dgm:prSet presAssocID="{18E48D56-3E53-498D-98D4-90AA202DB407}" presName="compNode" presStyleCnt="0"/>
      <dgm:spPr/>
    </dgm:pt>
    <dgm:pt modelId="{87E208FC-468C-487E-9C1C-BF9D1758F618}" type="pres">
      <dgm:prSet presAssocID="{18E48D56-3E53-498D-98D4-90AA202DB407}" presName="bgRect" presStyleLbl="bgShp" presStyleIdx="1" presStyleCnt="2"/>
      <dgm:spPr/>
    </dgm:pt>
    <dgm:pt modelId="{3C998425-EAF5-4BEF-A14E-50E8B6C6955E}" type="pres">
      <dgm:prSet presAssocID="{18E48D56-3E53-498D-98D4-90AA202DB407}"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Presentation with Checklist"/>
        </a:ext>
      </dgm:extLst>
    </dgm:pt>
    <dgm:pt modelId="{942BAE45-415F-4473-9B9C-A8508B26E64F}" type="pres">
      <dgm:prSet presAssocID="{18E48D56-3E53-498D-98D4-90AA202DB407}" presName="spaceRect" presStyleCnt="0"/>
      <dgm:spPr/>
    </dgm:pt>
    <dgm:pt modelId="{59B28F6E-C069-42A4-81E0-F0ACCAEF4BC3}" type="pres">
      <dgm:prSet presAssocID="{18E48D56-3E53-498D-98D4-90AA202DB407}" presName="parTx" presStyleLbl="revTx" presStyleIdx="1" presStyleCnt="2">
        <dgm:presLayoutVars>
          <dgm:chMax val="0"/>
          <dgm:chPref val="0"/>
        </dgm:presLayoutVars>
      </dgm:prSet>
      <dgm:spPr/>
      <dgm:t>
        <a:bodyPr/>
        <a:lstStyle/>
        <a:p>
          <a:endParaRPr lang="tr-TR"/>
        </a:p>
      </dgm:t>
    </dgm:pt>
  </dgm:ptLst>
  <dgm:cxnLst>
    <dgm:cxn modelId="{22D595C3-83AE-4159-88C6-C8B41CC71AD5}" type="presOf" srcId="{21E51797-1D10-406B-9013-919CE387D570}" destId="{2C50B2FC-2C19-47BF-986B-A864AD2EA4CF}" srcOrd="0" destOrd="0" presId="urn:microsoft.com/office/officeart/2018/2/layout/IconVerticalSolidList"/>
    <dgm:cxn modelId="{8FC530D0-9C97-48B9-B337-9CE35315095E}" srcId="{21E51797-1D10-406B-9013-919CE387D570}" destId="{EFA39B6F-9D52-46F2-A538-341E99DAE5E4}" srcOrd="0" destOrd="0" parTransId="{70431AA0-3884-4A6D-B1F4-2F97F964CA33}" sibTransId="{A315B2BE-EBF6-4DDD-B3F0-C9AC70EAB36E}"/>
    <dgm:cxn modelId="{26477593-2F22-46AE-85FC-01AA29FCCE5B}" srcId="{21E51797-1D10-406B-9013-919CE387D570}" destId="{18E48D56-3E53-498D-98D4-90AA202DB407}" srcOrd="1" destOrd="0" parTransId="{45BFFEF8-E01B-4BE9-8C37-96086A0D2DFF}" sibTransId="{954DFA3F-25D7-41CC-8DD9-18574E6092CB}"/>
    <dgm:cxn modelId="{D8D82FB2-2DCA-44CD-86BB-B1B101D93F10}" type="presOf" srcId="{EFA39B6F-9D52-46F2-A538-341E99DAE5E4}" destId="{0C4F265A-F0B4-409C-AD5B-4A8FD951BEE4}" srcOrd="0" destOrd="0" presId="urn:microsoft.com/office/officeart/2018/2/layout/IconVerticalSolidList"/>
    <dgm:cxn modelId="{86173A67-D8B5-4DFB-935B-109B664C6D4B}" type="presOf" srcId="{18E48D56-3E53-498D-98D4-90AA202DB407}" destId="{59B28F6E-C069-42A4-81E0-F0ACCAEF4BC3}" srcOrd="0" destOrd="0" presId="urn:microsoft.com/office/officeart/2018/2/layout/IconVerticalSolidList"/>
    <dgm:cxn modelId="{FBBDCF49-4295-429E-B003-4C05F77D1B86}" type="presParOf" srcId="{2C50B2FC-2C19-47BF-986B-A864AD2EA4CF}" destId="{955A18ED-D64A-472B-A2C8-FE18765A44AF}" srcOrd="0" destOrd="0" presId="urn:microsoft.com/office/officeart/2018/2/layout/IconVerticalSolidList"/>
    <dgm:cxn modelId="{5D685486-2448-4F78-9C74-9B314C564376}" type="presParOf" srcId="{955A18ED-D64A-472B-A2C8-FE18765A44AF}" destId="{40BE5FDD-92B9-4CD2-91E8-ED587D941B35}" srcOrd="0" destOrd="0" presId="urn:microsoft.com/office/officeart/2018/2/layout/IconVerticalSolidList"/>
    <dgm:cxn modelId="{59A39623-4534-49CF-8120-D55AD909E560}" type="presParOf" srcId="{955A18ED-D64A-472B-A2C8-FE18765A44AF}" destId="{AF632682-6B6A-4D3A-9660-BED32B77C321}" srcOrd="1" destOrd="0" presId="urn:microsoft.com/office/officeart/2018/2/layout/IconVerticalSolidList"/>
    <dgm:cxn modelId="{AF13DA43-0C56-41AA-8A9D-51796735F66C}" type="presParOf" srcId="{955A18ED-D64A-472B-A2C8-FE18765A44AF}" destId="{73413830-7EB8-451A-9238-A5CA340B38F4}" srcOrd="2" destOrd="0" presId="urn:microsoft.com/office/officeart/2018/2/layout/IconVerticalSolidList"/>
    <dgm:cxn modelId="{3140BED9-2BA3-4116-8E15-1DB3DF675580}" type="presParOf" srcId="{955A18ED-D64A-472B-A2C8-FE18765A44AF}" destId="{0C4F265A-F0B4-409C-AD5B-4A8FD951BEE4}" srcOrd="3" destOrd="0" presId="urn:microsoft.com/office/officeart/2018/2/layout/IconVerticalSolidList"/>
    <dgm:cxn modelId="{09D59F48-A3CF-48BD-B841-0C948BF43913}" type="presParOf" srcId="{2C50B2FC-2C19-47BF-986B-A864AD2EA4CF}" destId="{9E2B6A5B-2C46-4A89-A63F-B339EAD6DF75}" srcOrd="1" destOrd="0" presId="urn:microsoft.com/office/officeart/2018/2/layout/IconVerticalSolidList"/>
    <dgm:cxn modelId="{73101036-9C53-4D6B-8134-676A2DDEEE8A}" type="presParOf" srcId="{2C50B2FC-2C19-47BF-986B-A864AD2EA4CF}" destId="{B6693275-2194-4163-9867-44AA1572FCDA}" srcOrd="2" destOrd="0" presId="urn:microsoft.com/office/officeart/2018/2/layout/IconVerticalSolidList"/>
    <dgm:cxn modelId="{D3ABEAC3-29C7-4DED-BC17-BBA11DA87328}" type="presParOf" srcId="{B6693275-2194-4163-9867-44AA1572FCDA}" destId="{87E208FC-468C-487E-9C1C-BF9D1758F618}" srcOrd="0" destOrd="0" presId="urn:microsoft.com/office/officeart/2018/2/layout/IconVerticalSolidList"/>
    <dgm:cxn modelId="{666B00C0-1D6A-4457-AA61-AE21A3B04245}" type="presParOf" srcId="{B6693275-2194-4163-9867-44AA1572FCDA}" destId="{3C998425-EAF5-4BEF-A14E-50E8B6C6955E}" srcOrd="1" destOrd="0" presId="urn:microsoft.com/office/officeart/2018/2/layout/IconVerticalSolidList"/>
    <dgm:cxn modelId="{8D2C9CB2-F136-4EDC-BF10-CC53C9785574}" type="presParOf" srcId="{B6693275-2194-4163-9867-44AA1572FCDA}" destId="{942BAE45-415F-4473-9B9C-A8508B26E64F}" srcOrd="2" destOrd="0" presId="urn:microsoft.com/office/officeart/2018/2/layout/IconVerticalSolidList"/>
    <dgm:cxn modelId="{7E2EA387-CF80-4394-928D-B5290BA5EDBA}" type="presParOf" srcId="{B6693275-2194-4163-9867-44AA1572FCDA}" destId="{59B28F6E-C069-42A4-81E0-F0ACCAEF4B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33975B-F680-48C8-A4ED-45D42E871867}"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297768AA-DFE5-42E1-A79B-67244DF478C8}">
      <dgm:prSet/>
      <dgm:spPr/>
      <dgm:t>
        <a:bodyPr/>
        <a:lstStyle/>
        <a:p>
          <a:r>
            <a:rPr lang="tr-TR" dirty="0">
              <a:latin typeface="Arial" panose="020B0604020202020204" pitchFamily="34" charset="0"/>
              <a:cs typeface="Arial" panose="020B0604020202020204" pitchFamily="34" charset="0"/>
            </a:rPr>
            <a:t>İlçe özel eğitim hizmetleri kurulu yönlendirme kararı doğrultusunda öğrencinin hangi okulda eğitim göreceğini belirleyerek yerleştirme kararı düze</a:t>
          </a:r>
          <a:r>
            <a:rPr lang="tr-TR" dirty="0"/>
            <a:t>nler</a:t>
          </a:r>
          <a:endParaRPr lang="en-US" dirty="0"/>
        </a:p>
      </dgm:t>
    </dgm:pt>
    <dgm:pt modelId="{C2D662C2-8335-460B-9456-47EC36FA14F1}" type="parTrans" cxnId="{0ACB8D04-82CA-460C-BF2A-725E7178CACE}">
      <dgm:prSet/>
      <dgm:spPr/>
      <dgm:t>
        <a:bodyPr/>
        <a:lstStyle/>
        <a:p>
          <a:endParaRPr lang="en-US"/>
        </a:p>
      </dgm:t>
    </dgm:pt>
    <dgm:pt modelId="{9251583E-AFFC-4FD3-8165-2F535D8190D9}" type="sibTrans" cxnId="{0ACB8D04-82CA-460C-BF2A-725E7178CACE}">
      <dgm:prSet/>
      <dgm:spPr/>
      <dgm:t>
        <a:bodyPr/>
        <a:lstStyle/>
        <a:p>
          <a:endParaRPr lang="en-US"/>
        </a:p>
      </dgm:t>
    </dgm:pt>
    <dgm:pt modelId="{095BA440-BB60-4AB5-B171-1125E3F5864F}">
      <dgm:prSet/>
      <dgm:spPr/>
      <dgm:t>
        <a:bodyPr/>
        <a:lstStyle/>
        <a:p>
          <a:r>
            <a:rPr lang="tr-TR" dirty="0">
              <a:latin typeface="Arial" panose="020B0604020202020204" pitchFamily="34" charset="0"/>
              <a:cs typeface="Arial" panose="020B0604020202020204" pitchFamily="34" charset="0"/>
            </a:rPr>
            <a:t>Yerleştirme kararı ilçe milli eğitim müdürlüğü tarafında</a:t>
          </a:r>
          <a:r>
            <a:rPr lang="tr-TR" dirty="0"/>
            <a:t>n</a:t>
          </a:r>
          <a:endParaRPr lang="en-US" dirty="0"/>
        </a:p>
      </dgm:t>
    </dgm:pt>
    <dgm:pt modelId="{330D56EA-D611-4545-953D-789E316F3000}" type="parTrans" cxnId="{EADA8EE0-3636-41D2-AD12-B9959F15ABF1}">
      <dgm:prSet/>
      <dgm:spPr/>
      <dgm:t>
        <a:bodyPr/>
        <a:lstStyle/>
        <a:p>
          <a:endParaRPr lang="en-US"/>
        </a:p>
      </dgm:t>
    </dgm:pt>
    <dgm:pt modelId="{F2854D0A-F513-4C54-B49C-084BA55F0B9B}" type="sibTrans" cxnId="{EADA8EE0-3636-41D2-AD12-B9959F15ABF1}">
      <dgm:prSet/>
      <dgm:spPr/>
      <dgm:t>
        <a:bodyPr/>
        <a:lstStyle/>
        <a:p>
          <a:endParaRPr lang="en-US"/>
        </a:p>
      </dgm:t>
    </dgm:pt>
    <dgm:pt modelId="{574BDD7F-921B-4C13-9C98-062E21351F31}">
      <dgm:prSet/>
      <dgm:spPr/>
      <dgm:t>
        <a:bodyPr/>
        <a:lstStyle/>
        <a:p>
          <a:r>
            <a:rPr lang="tr-TR" dirty="0">
              <a:latin typeface="Arial" panose="020B0604020202020204" pitchFamily="34" charset="0"/>
              <a:cs typeface="Arial" panose="020B0604020202020204" pitchFamily="34" charset="0"/>
            </a:rPr>
            <a:t>veliye posta yolu ile gönderilir,</a:t>
          </a:r>
          <a:endParaRPr lang="en-US" dirty="0">
            <a:latin typeface="Arial" panose="020B0604020202020204" pitchFamily="34" charset="0"/>
            <a:cs typeface="Arial" panose="020B0604020202020204" pitchFamily="34" charset="0"/>
          </a:endParaRPr>
        </a:p>
      </dgm:t>
    </dgm:pt>
    <dgm:pt modelId="{332E3A79-A587-49B7-B570-7D179C7384D4}" type="parTrans" cxnId="{3C984A73-793F-444A-BD44-F59C5AF5022B}">
      <dgm:prSet/>
      <dgm:spPr/>
      <dgm:t>
        <a:bodyPr/>
        <a:lstStyle/>
        <a:p>
          <a:endParaRPr lang="en-US"/>
        </a:p>
      </dgm:t>
    </dgm:pt>
    <dgm:pt modelId="{7B400271-5DC9-42C1-8C8F-F60ABE4F4ED1}" type="sibTrans" cxnId="{3C984A73-793F-444A-BD44-F59C5AF5022B}">
      <dgm:prSet/>
      <dgm:spPr/>
      <dgm:t>
        <a:bodyPr/>
        <a:lstStyle/>
        <a:p>
          <a:endParaRPr lang="en-US"/>
        </a:p>
      </dgm:t>
    </dgm:pt>
    <dgm:pt modelId="{561EC72E-0B34-464C-BEF2-2C607983A263}">
      <dgm:prSet/>
      <dgm:spPr/>
      <dgm:t>
        <a:bodyPr/>
        <a:lstStyle/>
        <a:p>
          <a:r>
            <a:rPr lang="tr-TR" dirty="0">
              <a:latin typeface="Arial" panose="020B0604020202020204" pitchFamily="34" charset="0"/>
              <a:cs typeface="Arial" panose="020B0604020202020204" pitchFamily="34" charset="0"/>
            </a:rPr>
            <a:t>rehberlik ve araştırma merkezine gönderil</a:t>
          </a:r>
          <a:r>
            <a:rPr lang="tr-TR" dirty="0"/>
            <a:t>ir,</a:t>
          </a:r>
          <a:endParaRPr lang="en-US" dirty="0"/>
        </a:p>
      </dgm:t>
    </dgm:pt>
    <dgm:pt modelId="{AFA8CC43-1125-4513-A79E-3A3203EB1579}" type="parTrans" cxnId="{8EF5CF8E-FC82-4AAD-B99B-CE1DE2314C4B}">
      <dgm:prSet/>
      <dgm:spPr/>
      <dgm:t>
        <a:bodyPr/>
        <a:lstStyle/>
        <a:p>
          <a:endParaRPr lang="en-US"/>
        </a:p>
      </dgm:t>
    </dgm:pt>
    <dgm:pt modelId="{7C86200B-7D86-48F2-9AF0-B996305F8F22}" type="sibTrans" cxnId="{8EF5CF8E-FC82-4AAD-B99B-CE1DE2314C4B}">
      <dgm:prSet/>
      <dgm:spPr/>
      <dgm:t>
        <a:bodyPr/>
        <a:lstStyle/>
        <a:p>
          <a:endParaRPr lang="en-US"/>
        </a:p>
      </dgm:t>
    </dgm:pt>
    <dgm:pt modelId="{7C6BBB80-5D0A-40EC-A295-A08808EDFA29}">
      <dgm:prSet/>
      <dgm:spPr/>
      <dgm:t>
        <a:bodyPr/>
        <a:lstStyle/>
        <a:p>
          <a:r>
            <a:rPr lang="tr-TR" dirty="0">
              <a:latin typeface="Arial" panose="020B0604020202020204" pitchFamily="34" charset="0"/>
              <a:cs typeface="Arial" panose="020B0604020202020204" pitchFamily="34" charset="0"/>
            </a:rPr>
            <a:t>yerleştirmenin yapıldığı okula gönderir</a:t>
          </a:r>
          <a:endParaRPr lang="en-US" dirty="0">
            <a:latin typeface="Arial" panose="020B0604020202020204" pitchFamily="34" charset="0"/>
            <a:cs typeface="Arial" panose="020B0604020202020204" pitchFamily="34" charset="0"/>
          </a:endParaRPr>
        </a:p>
      </dgm:t>
    </dgm:pt>
    <dgm:pt modelId="{84E6A447-F050-47AA-95AE-F11F357ADD4B}" type="parTrans" cxnId="{B87735BE-EB2B-48FE-A3C2-A33A885D41F1}">
      <dgm:prSet/>
      <dgm:spPr/>
      <dgm:t>
        <a:bodyPr/>
        <a:lstStyle/>
        <a:p>
          <a:endParaRPr lang="en-US"/>
        </a:p>
      </dgm:t>
    </dgm:pt>
    <dgm:pt modelId="{40DA1E19-139A-4A5C-8A03-AC76CDC3F27C}" type="sibTrans" cxnId="{B87735BE-EB2B-48FE-A3C2-A33A885D41F1}">
      <dgm:prSet/>
      <dgm:spPr/>
      <dgm:t>
        <a:bodyPr/>
        <a:lstStyle/>
        <a:p>
          <a:endParaRPr lang="en-US"/>
        </a:p>
      </dgm:t>
    </dgm:pt>
    <dgm:pt modelId="{EE98D9CC-3CB1-4EAC-8EC0-3C776A4D7844}" type="pres">
      <dgm:prSet presAssocID="{E033975B-F680-48C8-A4ED-45D42E871867}" presName="diagram" presStyleCnt="0">
        <dgm:presLayoutVars>
          <dgm:dir/>
          <dgm:resizeHandles val="exact"/>
        </dgm:presLayoutVars>
      </dgm:prSet>
      <dgm:spPr/>
      <dgm:t>
        <a:bodyPr/>
        <a:lstStyle/>
        <a:p>
          <a:endParaRPr lang="tr-TR"/>
        </a:p>
      </dgm:t>
    </dgm:pt>
    <dgm:pt modelId="{0DB3DD07-3874-45C1-A217-EF1F5DFEF724}" type="pres">
      <dgm:prSet presAssocID="{297768AA-DFE5-42E1-A79B-67244DF478C8}" presName="node" presStyleLbl="node1" presStyleIdx="0" presStyleCnt="5" custLinFactNeighborX="33563">
        <dgm:presLayoutVars>
          <dgm:bulletEnabled val="1"/>
        </dgm:presLayoutVars>
      </dgm:prSet>
      <dgm:spPr/>
      <dgm:t>
        <a:bodyPr/>
        <a:lstStyle/>
        <a:p>
          <a:endParaRPr lang="tr-TR"/>
        </a:p>
      </dgm:t>
    </dgm:pt>
    <dgm:pt modelId="{E6CF4F17-D5E9-4D18-9D5B-3B936A512375}" type="pres">
      <dgm:prSet presAssocID="{9251583E-AFFC-4FD3-8165-2F535D8190D9}" presName="sibTrans" presStyleCnt="0"/>
      <dgm:spPr/>
    </dgm:pt>
    <dgm:pt modelId="{FD7F5766-F763-485B-9603-7F5990E8E91D}" type="pres">
      <dgm:prSet presAssocID="{095BA440-BB60-4AB5-B171-1125E3F5864F}" presName="node" presStyleLbl="node1" presStyleIdx="1" presStyleCnt="5" custLinFactNeighborX="72507" custLinFactNeighborY="1846">
        <dgm:presLayoutVars>
          <dgm:bulletEnabled val="1"/>
        </dgm:presLayoutVars>
      </dgm:prSet>
      <dgm:spPr/>
      <dgm:t>
        <a:bodyPr/>
        <a:lstStyle/>
        <a:p>
          <a:endParaRPr lang="tr-TR"/>
        </a:p>
      </dgm:t>
    </dgm:pt>
    <dgm:pt modelId="{856F1FF2-AD59-433D-B141-4BA4AF842286}" type="pres">
      <dgm:prSet presAssocID="{F2854D0A-F513-4C54-B49C-084BA55F0B9B}" presName="sibTrans" presStyleCnt="0"/>
      <dgm:spPr/>
    </dgm:pt>
    <dgm:pt modelId="{C5AEE522-661F-4BEC-A87E-6499DD030FCB}" type="pres">
      <dgm:prSet presAssocID="{574BDD7F-921B-4C13-9C98-062E21351F31}" presName="node" presStyleLbl="node1" presStyleIdx="2" presStyleCnt="5" custLinFactY="29773" custLinFactNeighborX="-38902" custLinFactNeighborY="100000">
        <dgm:presLayoutVars>
          <dgm:bulletEnabled val="1"/>
        </dgm:presLayoutVars>
      </dgm:prSet>
      <dgm:spPr/>
      <dgm:t>
        <a:bodyPr/>
        <a:lstStyle/>
        <a:p>
          <a:endParaRPr lang="tr-TR"/>
        </a:p>
      </dgm:t>
    </dgm:pt>
    <dgm:pt modelId="{8447442F-AB27-44E6-B385-8DD3CA7DCA7B}" type="pres">
      <dgm:prSet presAssocID="{7B400271-5DC9-42C1-8C8F-F60ABE4F4ED1}" presName="sibTrans" presStyleCnt="0"/>
      <dgm:spPr/>
    </dgm:pt>
    <dgm:pt modelId="{8068FAD7-2684-4C9D-B7FC-7B0C995E2ECB}" type="pres">
      <dgm:prSet presAssocID="{561EC72E-0B34-464C-BEF2-2C607983A263}" presName="node" presStyleLbl="node1" presStyleIdx="3" presStyleCnt="5" custLinFactY="28276" custLinFactNeighborX="-16400" custLinFactNeighborY="100000">
        <dgm:presLayoutVars>
          <dgm:bulletEnabled val="1"/>
        </dgm:presLayoutVars>
      </dgm:prSet>
      <dgm:spPr/>
      <dgm:t>
        <a:bodyPr/>
        <a:lstStyle/>
        <a:p>
          <a:endParaRPr lang="tr-TR"/>
        </a:p>
      </dgm:t>
    </dgm:pt>
    <dgm:pt modelId="{D8C92195-0F5B-4DB4-86FA-10E390F9A573}" type="pres">
      <dgm:prSet presAssocID="{7C86200B-7D86-48F2-9AF0-B996305F8F22}" presName="sibTrans" presStyleCnt="0"/>
      <dgm:spPr/>
    </dgm:pt>
    <dgm:pt modelId="{23DC3620-A5B9-4030-A840-147AA4AB1EEE}" type="pres">
      <dgm:prSet presAssocID="{7C6BBB80-5D0A-40EC-A295-A08808EDFA29}" presName="node" presStyleLbl="node1" presStyleIdx="4" presStyleCnt="5" custLinFactX="-33319" custLinFactNeighborX="-100000" custLinFactNeighborY="111">
        <dgm:presLayoutVars>
          <dgm:bulletEnabled val="1"/>
        </dgm:presLayoutVars>
      </dgm:prSet>
      <dgm:spPr/>
      <dgm:t>
        <a:bodyPr/>
        <a:lstStyle/>
        <a:p>
          <a:endParaRPr lang="tr-TR"/>
        </a:p>
      </dgm:t>
    </dgm:pt>
  </dgm:ptLst>
  <dgm:cxnLst>
    <dgm:cxn modelId="{8EF5CF8E-FC82-4AAD-B99B-CE1DE2314C4B}" srcId="{E033975B-F680-48C8-A4ED-45D42E871867}" destId="{561EC72E-0B34-464C-BEF2-2C607983A263}" srcOrd="3" destOrd="0" parTransId="{AFA8CC43-1125-4513-A79E-3A3203EB1579}" sibTransId="{7C86200B-7D86-48F2-9AF0-B996305F8F22}"/>
    <dgm:cxn modelId="{8A82B7B9-EE5D-408A-8349-AA6C6D91E3E8}" type="presOf" srcId="{297768AA-DFE5-42E1-A79B-67244DF478C8}" destId="{0DB3DD07-3874-45C1-A217-EF1F5DFEF724}" srcOrd="0" destOrd="0" presId="urn:microsoft.com/office/officeart/2005/8/layout/default"/>
    <dgm:cxn modelId="{3C984A73-793F-444A-BD44-F59C5AF5022B}" srcId="{E033975B-F680-48C8-A4ED-45D42E871867}" destId="{574BDD7F-921B-4C13-9C98-062E21351F31}" srcOrd="2" destOrd="0" parTransId="{332E3A79-A587-49B7-B570-7D179C7384D4}" sibTransId="{7B400271-5DC9-42C1-8C8F-F60ABE4F4ED1}"/>
    <dgm:cxn modelId="{EADA8EE0-3636-41D2-AD12-B9959F15ABF1}" srcId="{E033975B-F680-48C8-A4ED-45D42E871867}" destId="{095BA440-BB60-4AB5-B171-1125E3F5864F}" srcOrd="1" destOrd="0" parTransId="{330D56EA-D611-4545-953D-789E316F3000}" sibTransId="{F2854D0A-F513-4C54-B49C-084BA55F0B9B}"/>
    <dgm:cxn modelId="{0ACB8D04-82CA-460C-BF2A-725E7178CACE}" srcId="{E033975B-F680-48C8-A4ED-45D42E871867}" destId="{297768AA-DFE5-42E1-A79B-67244DF478C8}" srcOrd="0" destOrd="0" parTransId="{C2D662C2-8335-460B-9456-47EC36FA14F1}" sibTransId="{9251583E-AFFC-4FD3-8165-2F535D8190D9}"/>
    <dgm:cxn modelId="{C2A64EAB-A76D-4D85-8D56-5D78F067D9F7}" type="presOf" srcId="{574BDD7F-921B-4C13-9C98-062E21351F31}" destId="{C5AEE522-661F-4BEC-A87E-6499DD030FCB}" srcOrd="0" destOrd="0" presId="urn:microsoft.com/office/officeart/2005/8/layout/default"/>
    <dgm:cxn modelId="{AE2A33C6-BEF4-4B65-9CCE-1ED40CAC60BB}" type="presOf" srcId="{7C6BBB80-5D0A-40EC-A295-A08808EDFA29}" destId="{23DC3620-A5B9-4030-A840-147AA4AB1EEE}" srcOrd="0" destOrd="0" presId="urn:microsoft.com/office/officeart/2005/8/layout/default"/>
    <dgm:cxn modelId="{B87735BE-EB2B-48FE-A3C2-A33A885D41F1}" srcId="{E033975B-F680-48C8-A4ED-45D42E871867}" destId="{7C6BBB80-5D0A-40EC-A295-A08808EDFA29}" srcOrd="4" destOrd="0" parTransId="{84E6A447-F050-47AA-95AE-F11F357ADD4B}" sibTransId="{40DA1E19-139A-4A5C-8A03-AC76CDC3F27C}"/>
    <dgm:cxn modelId="{7BCB57A8-99E7-4BE2-A860-215C03CE7699}" type="presOf" srcId="{561EC72E-0B34-464C-BEF2-2C607983A263}" destId="{8068FAD7-2684-4C9D-B7FC-7B0C995E2ECB}" srcOrd="0" destOrd="0" presId="urn:microsoft.com/office/officeart/2005/8/layout/default"/>
    <dgm:cxn modelId="{BDB565A9-C0E8-44FE-B1DC-11B188FC5DB7}" type="presOf" srcId="{095BA440-BB60-4AB5-B171-1125E3F5864F}" destId="{FD7F5766-F763-485B-9603-7F5990E8E91D}" srcOrd="0" destOrd="0" presId="urn:microsoft.com/office/officeart/2005/8/layout/default"/>
    <dgm:cxn modelId="{E58455E2-E7E3-419F-9EFD-16C05E777DBF}" type="presOf" srcId="{E033975B-F680-48C8-A4ED-45D42E871867}" destId="{EE98D9CC-3CB1-4EAC-8EC0-3C776A4D7844}" srcOrd="0" destOrd="0" presId="urn:microsoft.com/office/officeart/2005/8/layout/default"/>
    <dgm:cxn modelId="{3843CD7E-4AB8-46E2-93E4-0651816908CA}" type="presParOf" srcId="{EE98D9CC-3CB1-4EAC-8EC0-3C776A4D7844}" destId="{0DB3DD07-3874-45C1-A217-EF1F5DFEF724}" srcOrd="0" destOrd="0" presId="urn:microsoft.com/office/officeart/2005/8/layout/default"/>
    <dgm:cxn modelId="{A3D59052-A22F-4F13-B27C-D81C906C3477}" type="presParOf" srcId="{EE98D9CC-3CB1-4EAC-8EC0-3C776A4D7844}" destId="{E6CF4F17-D5E9-4D18-9D5B-3B936A512375}" srcOrd="1" destOrd="0" presId="urn:microsoft.com/office/officeart/2005/8/layout/default"/>
    <dgm:cxn modelId="{F21BBC29-3E91-4A89-8E8F-E7E8EFC1098D}" type="presParOf" srcId="{EE98D9CC-3CB1-4EAC-8EC0-3C776A4D7844}" destId="{FD7F5766-F763-485B-9603-7F5990E8E91D}" srcOrd="2" destOrd="0" presId="urn:microsoft.com/office/officeart/2005/8/layout/default"/>
    <dgm:cxn modelId="{FF9081C4-79BF-473D-B30F-04B3FFD6A0E6}" type="presParOf" srcId="{EE98D9CC-3CB1-4EAC-8EC0-3C776A4D7844}" destId="{856F1FF2-AD59-433D-B141-4BA4AF842286}" srcOrd="3" destOrd="0" presId="urn:microsoft.com/office/officeart/2005/8/layout/default"/>
    <dgm:cxn modelId="{C097182F-2C7B-450B-87EB-9A7274A88318}" type="presParOf" srcId="{EE98D9CC-3CB1-4EAC-8EC0-3C776A4D7844}" destId="{C5AEE522-661F-4BEC-A87E-6499DD030FCB}" srcOrd="4" destOrd="0" presId="urn:microsoft.com/office/officeart/2005/8/layout/default"/>
    <dgm:cxn modelId="{22338540-FD1A-4D8F-9BA6-0D6E3D2881A8}" type="presParOf" srcId="{EE98D9CC-3CB1-4EAC-8EC0-3C776A4D7844}" destId="{8447442F-AB27-44E6-B385-8DD3CA7DCA7B}" srcOrd="5" destOrd="0" presId="urn:microsoft.com/office/officeart/2005/8/layout/default"/>
    <dgm:cxn modelId="{6176343F-91A7-4EA1-986C-C965E94E6ED4}" type="presParOf" srcId="{EE98D9CC-3CB1-4EAC-8EC0-3C776A4D7844}" destId="{8068FAD7-2684-4C9D-B7FC-7B0C995E2ECB}" srcOrd="6" destOrd="0" presId="urn:microsoft.com/office/officeart/2005/8/layout/default"/>
    <dgm:cxn modelId="{3029B5C1-1B97-4269-98A8-B8F412DC41F4}" type="presParOf" srcId="{EE98D9CC-3CB1-4EAC-8EC0-3C776A4D7844}" destId="{D8C92195-0F5B-4DB4-86FA-10E390F9A573}" srcOrd="7" destOrd="0" presId="urn:microsoft.com/office/officeart/2005/8/layout/default"/>
    <dgm:cxn modelId="{3507485F-52E6-49F0-8A58-4793FAC16229}" type="presParOf" srcId="{EE98D9CC-3CB1-4EAC-8EC0-3C776A4D7844}" destId="{23DC3620-A5B9-4030-A840-147AA4AB1EE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9AFD1-086C-42A5-8478-FC211BFAAC54}">
      <dsp:nvSpPr>
        <dsp:cNvPr id="0" name=""/>
        <dsp:cNvSpPr/>
      </dsp:nvSpPr>
      <dsp:spPr>
        <a:xfrm>
          <a:off x="116656" y="44244"/>
          <a:ext cx="1582250" cy="949350"/>
        </a:xfrm>
        <a:prstGeom prst="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err="1"/>
            <a:t>Süleymanpaşa</a:t>
          </a:r>
          <a:endParaRPr lang="tr-TR" sz="1900" kern="1200" dirty="0"/>
        </a:p>
      </dsp:txBody>
      <dsp:txXfrm>
        <a:off x="116656" y="44244"/>
        <a:ext cx="1582250" cy="949350"/>
      </dsp:txXfrm>
    </dsp:sp>
    <dsp:sp modelId="{14D775BA-8F98-4343-BA54-3C5AC57FF37C}">
      <dsp:nvSpPr>
        <dsp:cNvPr id="0" name=""/>
        <dsp:cNvSpPr/>
      </dsp:nvSpPr>
      <dsp:spPr>
        <a:xfrm>
          <a:off x="1844062" y="668"/>
          <a:ext cx="1582250" cy="949350"/>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a:t>Malkara</a:t>
          </a:r>
        </a:p>
      </dsp:txBody>
      <dsp:txXfrm>
        <a:off x="1844062" y="668"/>
        <a:ext cx="1582250" cy="949350"/>
      </dsp:txXfrm>
    </dsp:sp>
    <dsp:sp modelId="{E26E00E1-6410-431B-83E6-C19AA273DEEB}">
      <dsp:nvSpPr>
        <dsp:cNvPr id="0" name=""/>
        <dsp:cNvSpPr/>
      </dsp:nvSpPr>
      <dsp:spPr>
        <a:xfrm>
          <a:off x="103587" y="1108243"/>
          <a:ext cx="1582250" cy="949350"/>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a:t>Hayrabolu</a:t>
          </a:r>
        </a:p>
      </dsp:txBody>
      <dsp:txXfrm>
        <a:off x="103587" y="1108243"/>
        <a:ext cx="1582250" cy="949350"/>
      </dsp:txXfrm>
    </dsp:sp>
    <dsp:sp modelId="{C58B0196-01A4-484E-81CE-1CE298A0717B}">
      <dsp:nvSpPr>
        <dsp:cNvPr id="0" name=""/>
        <dsp:cNvSpPr/>
      </dsp:nvSpPr>
      <dsp:spPr>
        <a:xfrm>
          <a:off x="1844062" y="1108243"/>
          <a:ext cx="1582250" cy="949350"/>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a:t>Şarköy</a:t>
          </a:r>
        </a:p>
      </dsp:txBody>
      <dsp:txXfrm>
        <a:off x="1844062" y="1108243"/>
        <a:ext cx="1582250" cy="949350"/>
      </dsp:txXfrm>
    </dsp:sp>
    <dsp:sp modelId="{8092B60F-0FE0-48AF-9659-5A197FC12FDD}">
      <dsp:nvSpPr>
        <dsp:cNvPr id="0" name=""/>
        <dsp:cNvSpPr/>
      </dsp:nvSpPr>
      <dsp:spPr>
        <a:xfrm>
          <a:off x="973824" y="2215819"/>
          <a:ext cx="1582250" cy="949350"/>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a:t>Muratlı</a:t>
          </a:r>
        </a:p>
      </dsp:txBody>
      <dsp:txXfrm>
        <a:off x="973824" y="2215819"/>
        <a:ext cx="1582250" cy="9493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96720-49BC-4DF1-A02C-74DD3BD2E2A2}">
      <dsp:nvSpPr>
        <dsp:cNvPr id="0" name=""/>
        <dsp:cNvSpPr/>
      </dsp:nvSpPr>
      <dsp:spPr>
        <a:xfrm>
          <a:off x="0" y="0"/>
          <a:ext cx="8808720" cy="136308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dirty="0">
              <a:latin typeface="Arial" panose="020B0604020202020204" pitchFamily="34" charset="0"/>
              <a:cs typeface="Arial" panose="020B0604020202020204" pitchFamily="34" charset="0"/>
            </a:rPr>
            <a:t>Veli yerleştirme kararına </a:t>
          </a:r>
          <a:r>
            <a:rPr lang="tr-TR" sz="2100" kern="1200" dirty="0" err="1">
              <a:latin typeface="Arial" panose="020B0604020202020204" pitchFamily="34" charset="0"/>
              <a:cs typeface="Arial" panose="020B0604020202020204" pitchFamily="34" charset="0"/>
            </a:rPr>
            <a:t>kararına</a:t>
          </a:r>
          <a:r>
            <a:rPr lang="tr-TR" sz="2100" kern="1200" dirty="0">
              <a:latin typeface="Arial" panose="020B0604020202020204" pitchFamily="34" charset="0"/>
              <a:cs typeface="Arial" panose="020B0604020202020204" pitchFamily="34" charset="0"/>
            </a:rPr>
            <a:t> kararın kendisine tebliğ tarihinden itibaren 30 iş günü içerisinde itirazını ilçe özel eğitim hizmetleri kuruluna bildirebilir.</a:t>
          </a:r>
          <a:endParaRPr lang="en-US" sz="2100" kern="1200" dirty="0">
            <a:latin typeface="Arial" panose="020B0604020202020204" pitchFamily="34" charset="0"/>
            <a:cs typeface="Arial" panose="020B0604020202020204" pitchFamily="34" charset="0"/>
          </a:endParaRPr>
        </a:p>
      </dsp:txBody>
      <dsp:txXfrm>
        <a:off x="39923" y="39923"/>
        <a:ext cx="7399870" cy="1283234"/>
      </dsp:txXfrm>
    </dsp:sp>
    <dsp:sp modelId="{EC07C3BF-2190-4C36-A288-651ECC7B5C07}">
      <dsp:nvSpPr>
        <dsp:cNvPr id="0" name=""/>
        <dsp:cNvSpPr/>
      </dsp:nvSpPr>
      <dsp:spPr>
        <a:xfrm>
          <a:off x="1554479" y="1665986"/>
          <a:ext cx="8808720" cy="1363080"/>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dirty="0">
              <a:latin typeface="Arial" panose="020B0604020202020204" pitchFamily="34" charset="0"/>
              <a:cs typeface="Arial" panose="020B0604020202020204" pitchFamily="34" charset="0"/>
            </a:rPr>
            <a:t>Okul, yapılan yerleştirme işlemine itirazını 30 iş günü sonrasında eğitsel değerlendirme isteği formu ile öğrencinin yeniden incelenmesi konusunu ilçe özel eğitim hizmetleri kuruluna bildirebilir.</a:t>
          </a:r>
          <a:endParaRPr lang="en-US" sz="2100" kern="1200" dirty="0">
            <a:latin typeface="Arial" panose="020B0604020202020204" pitchFamily="34" charset="0"/>
            <a:cs typeface="Arial" panose="020B0604020202020204" pitchFamily="34" charset="0"/>
          </a:endParaRPr>
        </a:p>
      </dsp:txBody>
      <dsp:txXfrm>
        <a:off x="1594402" y="1705909"/>
        <a:ext cx="6288391" cy="1283234"/>
      </dsp:txXfrm>
    </dsp:sp>
    <dsp:sp modelId="{69B76661-7B5F-415E-A2DC-069425C482F5}">
      <dsp:nvSpPr>
        <dsp:cNvPr id="0" name=""/>
        <dsp:cNvSpPr/>
      </dsp:nvSpPr>
      <dsp:spPr>
        <a:xfrm>
          <a:off x="7922717" y="1071532"/>
          <a:ext cx="886002" cy="886002"/>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122067" y="1071532"/>
        <a:ext cx="487302" cy="6667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DB41C-2B0B-4B68-8D84-4EB786118FC7}">
      <dsp:nvSpPr>
        <dsp:cNvPr id="0" name=""/>
        <dsp:cNvSpPr/>
      </dsp:nvSpPr>
      <dsp:spPr>
        <a:xfrm>
          <a:off x="0" y="4772634"/>
          <a:ext cx="7748609" cy="313289"/>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a:latin typeface="Times New Roman" pitchFamily="18" charset="0"/>
              <a:cs typeface="Times New Roman" pitchFamily="18" charset="0"/>
            </a:rPr>
            <a:t>Dil ve konuşma güçlüğü olan bireyler </a:t>
          </a:r>
          <a:endParaRPr lang="tr-TR" sz="1600" b="1" kern="1200" dirty="0">
            <a:latin typeface="Times New Roman" pitchFamily="18" charset="0"/>
            <a:cs typeface="Times New Roman" pitchFamily="18" charset="0"/>
          </a:endParaRPr>
        </a:p>
      </dsp:txBody>
      <dsp:txXfrm>
        <a:off x="0" y="4772634"/>
        <a:ext cx="7748609" cy="313289"/>
      </dsp:txXfrm>
    </dsp:sp>
    <dsp:sp modelId="{DDA02CF1-8D94-42E7-A624-65EE43651FE6}">
      <dsp:nvSpPr>
        <dsp:cNvPr id="0" name=""/>
        <dsp:cNvSpPr/>
      </dsp:nvSpPr>
      <dsp:spPr>
        <a:xfrm rot="10800000">
          <a:off x="0" y="4295493"/>
          <a:ext cx="7748609" cy="481839"/>
        </a:xfrm>
        <a:prstGeom prst="upArrowCallout">
          <a:avLst/>
        </a:prstGeom>
        <a:gradFill rotWithShape="0">
          <a:gsLst>
            <a:gs pos="0">
              <a:schemeClr val="accent2">
                <a:hueOff val="-437419"/>
                <a:satOff val="-842"/>
                <a:lumOff val="59"/>
                <a:alphaOff val="0"/>
                <a:tint val="94000"/>
                <a:satMod val="100000"/>
                <a:lumMod val="108000"/>
              </a:schemeClr>
            </a:gs>
            <a:gs pos="50000">
              <a:schemeClr val="accent2">
                <a:hueOff val="-437419"/>
                <a:satOff val="-842"/>
                <a:lumOff val="59"/>
                <a:alphaOff val="0"/>
                <a:tint val="98000"/>
                <a:shade val="100000"/>
                <a:satMod val="100000"/>
                <a:lumMod val="100000"/>
              </a:schemeClr>
            </a:gs>
            <a:gs pos="100000">
              <a:schemeClr val="accent2">
                <a:hueOff val="-437419"/>
                <a:satOff val="-842"/>
                <a:lumOff val="59"/>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a:latin typeface="Times New Roman" pitchFamily="18" charset="0"/>
              <a:cs typeface="Times New Roman" pitchFamily="18" charset="0"/>
            </a:rPr>
            <a:t>İşitme yetersizliği olan bireyler</a:t>
          </a:r>
          <a:endParaRPr lang="tr-TR" sz="1600" b="1" kern="1200" dirty="0">
            <a:latin typeface="Times New Roman" pitchFamily="18" charset="0"/>
            <a:cs typeface="Times New Roman" pitchFamily="18" charset="0"/>
          </a:endParaRPr>
        </a:p>
      </dsp:txBody>
      <dsp:txXfrm rot="10800000">
        <a:off x="0" y="4295493"/>
        <a:ext cx="7748609" cy="313085"/>
      </dsp:txXfrm>
    </dsp:sp>
    <dsp:sp modelId="{EC488638-B303-45C5-BDE2-788D3805E76B}">
      <dsp:nvSpPr>
        <dsp:cNvPr id="0" name=""/>
        <dsp:cNvSpPr/>
      </dsp:nvSpPr>
      <dsp:spPr>
        <a:xfrm rot="10800000">
          <a:off x="0" y="3818353"/>
          <a:ext cx="7748609" cy="481839"/>
        </a:xfrm>
        <a:prstGeom prst="upArrowCallou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a:latin typeface="Times New Roman" pitchFamily="18" charset="0"/>
              <a:cs typeface="Times New Roman" pitchFamily="18" charset="0"/>
            </a:rPr>
            <a:t>Görme yetersizliği olan bireyler </a:t>
          </a:r>
        </a:p>
      </dsp:txBody>
      <dsp:txXfrm rot="10800000">
        <a:off x="0" y="3818353"/>
        <a:ext cx="7748609" cy="313085"/>
      </dsp:txXfrm>
    </dsp:sp>
    <dsp:sp modelId="{D564D268-D1CD-43E3-BB1E-E0F8FCE5DD03}">
      <dsp:nvSpPr>
        <dsp:cNvPr id="0" name=""/>
        <dsp:cNvSpPr/>
      </dsp:nvSpPr>
      <dsp:spPr>
        <a:xfrm rot="10800000">
          <a:off x="0" y="3341213"/>
          <a:ext cx="7748609" cy="481839"/>
        </a:xfrm>
        <a:prstGeom prst="upArrowCallout">
          <a:avLst/>
        </a:prstGeom>
        <a:gradFill rotWithShape="0">
          <a:gsLst>
            <a:gs pos="0">
              <a:schemeClr val="accent2">
                <a:hueOff val="-1312258"/>
                <a:satOff val="-2526"/>
                <a:lumOff val="176"/>
                <a:alphaOff val="0"/>
                <a:tint val="94000"/>
                <a:satMod val="100000"/>
                <a:lumMod val="108000"/>
              </a:schemeClr>
            </a:gs>
            <a:gs pos="50000">
              <a:schemeClr val="accent2">
                <a:hueOff val="-1312258"/>
                <a:satOff val="-2526"/>
                <a:lumOff val="176"/>
                <a:alphaOff val="0"/>
                <a:tint val="98000"/>
                <a:shade val="100000"/>
                <a:satMod val="100000"/>
                <a:lumMod val="100000"/>
              </a:schemeClr>
            </a:gs>
            <a:gs pos="100000">
              <a:schemeClr val="accent2">
                <a:hueOff val="-1312258"/>
                <a:satOff val="-2526"/>
                <a:lumOff val="176"/>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a:latin typeface="Times New Roman" pitchFamily="18" charset="0"/>
              <a:cs typeface="Times New Roman" pitchFamily="18" charset="0"/>
            </a:rPr>
            <a:t>Süreğen hastalığı olan bireyler </a:t>
          </a:r>
        </a:p>
      </dsp:txBody>
      <dsp:txXfrm rot="10800000">
        <a:off x="0" y="3341213"/>
        <a:ext cx="7748609" cy="313085"/>
      </dsp:txXfrm>
    </dsp:sp>
    <dsp:sp modelId="{D0E92E38-A44B-4A8B-A71F-9585891D35C3}">
      <dsp:nvSpPr>
        <dsp:cNvPr id="0" name=""/>
        <dsp:cNvSpPr/>
      </dsp:nvSpPr>
      <dsp:spPr>
        <a:xfrm rot="10800000">
          <a:off x="0" y="2864072"/>
          <a:ext cx="7748609" cy="481839"/>
        </a:xfrm>
        <a:prstGeom prst="upArrowCallou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a:latin typeface="Times New Roman" pitchFamily="18" charset="0"/>
              <a:cs typeface="Times New Roman" pitchFamily="18" charset="0"/>
            </a:rPr>
            <a:t>Özel öğrenme güçlüğü olan bireyler </a:t>
          </a:r>
          <a:endParaRPr lang="tr-TR" sz="1600" b="1" kern="1200" dirty="0">
            <a:latin typeface="Times New Roman" pitchFamily="18" charset="0"/>
            <a:cs typeface="Times New Roman" pitchFamily="18" charset="0"/>
          </a:endParaRPr>
        </a:p>
      </dsp:txBody>
      <dsp:txXfrm rot="10800000">
        <a:off x="0" y="2864072"/>
        <a:ext cx="7748609" cy="313085"/>
      </dsp:txXfrm>
    </dsp:sp>
    <dsp:sp modelId="{4AB5AEA1-672D-4B4C-8B8D-3BFD0A7052EE}">
      <dsp:nvSpPr>
        <dsp:cNvPr id="0" name=""/>
        <dsp:cNvSpPr/>
      </dsp:nvSpPr>
      <dsp:spPr>
        <a:xfrm rot="10800000">
          <a:off x="0" y="2386932"/>
          <a:ext cx="7748609" cy="481839"/>
        </a:xfrm>
        <a:prstGeom prst="upArrowCallou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a:latin typeface="Times New Roman" pitchFamily="18" charset="0"/>
              <a:cs typeface="Times New Roman" pitchFamily="18" charset="0"/>
            </a:rPr>
            <a:t>Otizmi olan bireyler</a:t>
          </a:r>
          <a:endParaRPr lang="tr-TR" sz="1600" b="1" kern="1200" dirty="0">
            <a:latin typeface="Times New Roman" pitchFamily="18" charset="0"/>
            <a:cs typeface="Times New Roman" pitchFamily="18" charset="0"/>
          </a:endParaRPr>
        </a:p>
      </dsp:txBody>
      <dsp:txXfrm rot="10800000">
        <a:off x="0" y="2386932"/>
        <a:ext cx="7748609" cy="313085"/>
      </dsp:txXfrm>
    </dsp:sp>
    <dsp:sp modelId="{6384D39A-C288-417F-9DD6-ED4A4CEF9401}">
      <dsp:nvSpPr>
        <dsp:cNvPr id="0" name=""/>
        <dsp:cNvSpPr/>
      </dsp:nvSpPr>
      <dsp:spPr>
        <a:xfrm rot="10800000">
          <a:off x="0" y="1909792"/>
          <a:ext cx="7748609" cy="481839"/>
        </a:xfrm>
        <a:prstGeom prst="upArrowCallou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a:latin typeface="Times New Roman" pitchFamily="18" charset="0"/>
              <a:cs typeface="Times New Roman" pitchFamily="18" charset="0"/>
            </a:rPr>
            <a:t>Bedensel  yetersizliği olan bireyler </a:t>
          </a:r>
          <a:endParaRPr lang="tr-TR" sz="1600" b="1" kern="1200" dirty="0">
            <a:latin typeface="Times New Roman" pitchFamily="18" charset="0"/>
            <a:cs typeface="Times New Roman" pitchFamily="18" charset="0"/>
          </a:endParaRPr>
        </a:p>
      </dsp:txBody>
      <dsp:txXfrm rot="10800000">
        <a:off x="0" y="1909792"/>
        <a:ext cx="7748609" cy="313085"/>
      </dsp:txXfrm>
    </dsp:sp>
    <dsp:sp modelId="{B2AB0524-5993-43C5-8584-497403FE1DF9}">
      <dsp:nvSpPr>
        <dsp:cNvPr id="0" name=""/>
        <dsp:cNvSpPr/>
      </dsp:nvSpPr>
      <dsp:spPr>
        <a:xfrm rot="10800000">
          <a:off x="0" y="1432652"/>
          <a:ext cx="7748609" cy="481839"/>
        </a:xfrm>
        <a:prstGeom prst="upArrowCallout">
          <a:avLst/>
        </a:prstGeom>
        <a:gradFill rotWithShape="0">
          <a:gsLst>
            <a:gs pos="0">
              <a:schemeClr val="accent2">
                <a:hueOff val="-3061935"/>
                <a:satOff val="-5894"/>
                <a:lumOff val="412"/>
                <a:alphaOff val="0"/>
                <a:tint val="94000"/>
                <a:satMod val="100000"/>
                <a:lumMod val="108000"/>
              </a:schemeClr>
            </a:gs>
            <a:gs pos="50000">
              <a:schemeClr val="accent2">
                <a:hueOff val="-3061935"/>
                <a:satOff val="-5894"/>
                <a:lumOff val="412"/>
                <a:alphaOff val="0"/>
                <a:tint val="98000"/>
                <a:shade val="100000"/>
                <a:satMod val="100000"/>
                <a:lumMod val="100000"/>
              </a:schemeClr>
            </a:gs>
            <a:gs pos="100000">
              <a:schemeClr val="accent2">
                <a:hueOff val="-3061935"/>
                <a:satOff val="-5894"/>
                <a:lumOff val="412"/>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a:latin typeface="Times New Roman" pitchFamily="18" charset="0"/>
              <a:cs typeface="Times New Roman" pitchFamily="18" charset="0"/>
            </a:rPr>
            <a:t>Birden fazla yetersizliği olan bireyler</a:t>
          </a:r>
          <a:endParaRPr lang="tr-TR" sz="1600" b="1" kern="1200" dirty="0">
            <a:latin typeface="Times New Roman" pitchFamily="18" charset="0"/>
            <a:cs typeface="Times New Roman" pitchFamily="18" charset="0"/>
          </a:endParaRPr>
        </a:p>
      </dsp:txBody>
      <dsp:txXfrm rot="10800000">
        <a:off x="0" y="1432652"/>
        <a:ext cx="7748609" cy="313085"/>
      </dsp:txXfrm>
    </dsp:sp>
    <dsp:sp modelId="{70AE6DAA-F79E-4271-AE67-E81152FDEEC5}">
      <dsp:nvSpPr>
        <dsp:cNvPr id="0" name=""/>
        <dsp:cNvSpPr/>
      </dsp:nvSpPr>
      <dsp:spPr>
        <a:xfrm rot="10800000">
          <a:off x="0" y="955511"/>
          <a:ext cx="7748609" cy="481839"/>
        </a:xfrm>
        <a:prstGeom prst="upArrowCallou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a:latin typeface="Times New Roman" pitchFamily="18" charset="0"/>
              <a:cs typeface="Times New Roman" pitchFamily="18" charset="0"/>
            </a:rPr>
            <a:t>Özel yetenekli bireyler </a:t>
          </a:r>
          <a:endParaRPr lang="tr-TR" sz="1600" b="1" kern="1200" dirty="0">
            <a:latin typeface="Times New Roman" pitchFamily="18" charset="0"/>
            <a:cs typeface="Times New Roman" pitchFamily="18" charset="0"/>
          </a:endParaRPr>
        </a:p>
      </dsp:txBody>
      <dsp:txXfrm rot="10800000">
        <a:off x="0" y="955511"/>
        <a:ext cx="7748609" cy="313085"/>
      </dsp:txXfrm>
    </dsp:sp>
    <dsp:sp modelId="{80A535ED-EC08-40A2-B86A-D0FA086E83C7}">
      <dsp:nvSpPr>
        <dsp:cNvPr id="0" name=""/>
        <dsp:cNvSpPr/>
      </dsp:nvSpPr>
      <dsp:spPr>
        <a:xfrm rot="10800000">
          <a:off x="0" y="478371"/>
          <a:ext cx="7748609" cy="481839"/>
        </a:xfrm>
        <a:prstGeom prst="upArrowCallout">
          <a:avLst/>
        </a:prstGeom>
        <a:gradFill rotWithShape="0">
          <a:gsLst>
            <a:gs pos="0">
              <a:schemeClr val="accent2">
                <a:hueOff val="-3936773"/>
                <a:satOff val="-7578"/>
                <a:lumOff val="529"/>
                <a:alphaOff val="0"/>
                <a:tint val="94000"/>
                <a:satMod val="100000"/>
                <a:lumMod val="108000"/>
              </a:schemeClr>
            </a:gs>
            <a:gs pos="50000">
              <a:schemeClr val="accent2">
                <a:hueOff val="-3936773"/>
                <a:satOff val="-7578"/>
                <a:lumOff val="529"/>
                <a:alphaOff val="0"/>
                <a:tint val="98000"/>
                <a:shade val="100000"/>
                <a:satMod val="100000"/>
                <a:lumMod val="100000"/>
              </a:schemeClr>
            </a:gs>
            <a:gs pos="100000">
              <a:schemeClr val="accent2">
                <a:hueOff val="-3936773"/>
                <a:satOff val="-7578"/>
                <a:lumOff val="529"/>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a:latin typeface="Times New Roman" pitchFamily="18" charset="0"/>
              <a:cs typeface="Times New Roman" pitchFamily="18" charset="0"/>
            </a:rPr>
            <a:t>Dikkat eksikliği ve hiperaktivite  bozukluğu olan bireyler </a:t>
          </a:r>
        </a:p>
      </dsp:txBody>
      <dsp:txXfrm rot="10800000">
        <a:off x="0" y="478371"/>
        <a:ext cx="7748609" cy="313085"/>
      </dsp:txXfrm>
    </dsp:sp>
    <dsp:sp modelId="{F733D076-08DB-49DD-A171-196ED6151E04}">
      <dsp:nvSpPr>
        <dsp:cNvPr id="0" name=""/>
        <dsp:cNvSpPr/>
      </dsp:nvSpPr>
      <dsp:spPr>
        <a:xfrm rot="10800000">
          <a:off x="0" y="1231"/>
          <a:ext cx="7748609" cy="481839"/>
        </a:xfrm>
        <a:prstGeom prst="upArrowCallou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a:latin typeface="Times New Roman" pitchFamily="18" charset="0"/>
              <a:cs typeface="Times New Roman" pitchFamily="18" charset="0"/>
            </a:rPr>
            <a:t>Zihinsel yetersizliği olan bireyler</a:t>
          </a:r>
        </a:p>
      </dsp:txBody>
      <dsp:txXfrm rot="10800000">
        <a:off x="0" y="1231"/>
        <a:ext cx="7748609" cy="3130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99586-F8DD-4284-8550-310B39D6678D}">
      <dsp:nvSpPr>
        <dsp:cNvPr id="0" name=""/>
        <dsp:cNvSpPr/>
      </dsp:nvSpPr>
      <dsp:spPr>
        <a:xfrm>
          <a:off x="0" y="32195"/>
          <a:ext cx="1630684" cy="978410"/>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a:t>Çorlu	</a:t>
          </a:r>
        </a:p>
      </dsp:txBody>
      <dsp:txXfrm>
        <a:off x="0" y="32195"/>
        <a:ext cx="1630684" cy="978410"/>
      </dsp:txXfrm>
    </dsp:sp>
    <dsp:sp modelId="{F4722C22-2A7B-4DBB-8741-499261004840}">
      <dsp:nvSpPr>
        <dsp:cNvPr id="0" name=""/>
        <dsp:cNvSpPr/>
      </dsp:nvSpPr>
      <dsp:spPr>
        <a:xfrm>
          <a:off x="1695250" y="32191"/>
          <a:ext cx="1630684" cy="978410"/>
        </a:xfrm>
        <a:prstGeom prst="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err="1"/>
            <a:t>Marmaraereğlisi</a:t>
          </a:r>
          <a:endParaRPr lang="tr-TR" sz="1700" kern="1200" dirty="0"/>
        </a:p>
      </dsp:txBody>
      <dsp:txXfrm>
        <a:off x="1695250" y="32191"/>
        <a:ext cx="1630684" cy="978410"/>
      </dsp:txXfrm>
    </dsp:sp>
    <dsp:sp modelId="{5043DD34-7735-49AB-962A-3D6452FE4CBA}">
      <dsp:nvSpPr>
        <dsp:cNvPr id="0" name=""/>
        <dsp:cNvSpPr/>
      </dsp:nvSpPr>
      <dsp:spPr>
        <a:xfrm>
          <a:off x="800004" y="1476156"/>
          <a:ext cx="1630684" cy="978410"/>
        </a:xfrm>
        <a:prstGeom prst="rect">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a:t>Ergene</a:t>
          </a:r>
        </a:p>
      </dsp:txBody>
      <dsp:txXfrm>
        <a:off x="800004" y="1476156"/>
        <a:ext cx="1630684" cy="978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0CE45-70E1-430D-8303-69EB526545C9}">
      <dsp:nvSpPr>
        <dsp:cNvPr id="0" name=""/>
        <dsp:cNvSpPr/>
      </dsp:nvSpPr>
      <dsp:spPr>
        <a:xfrm>
          <a:off x="0" y="3"/>
          <a:ext cx="1891092" cy="1134655"/>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a:t>Çerkezköy</a:t>
          </a:r>
        </a:p>
      </dsp:txBody>
      <dsp:txXfrm>
        <a:off x="0" y="3"/>
        <a:ext cx="1891092" cy="1134655"/>
      </dsp:txXfrm>
    </dsp:sp>
    <dsp:sp modelId="{11E39701-DD19-4D3B-B1B8-7D7C21807313}">
      <dsp:nvSpPr>
        <dsp:cNvPr id="0" name=""/>
        <dsp:cNvSpPr/>
      </dsp:nvSpPr>
      <dsp:spPr>
        <a:xfrm>
          <a:off x="2071816" y="3"/>
          <a:ext cx="1891092" cy="1134655"/>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a:t>Kapaklı</a:t>
          </a:r>
        </a:p>
      </dsp:txBody>
      <dsp:txXfrm>
        <a:off x="2071816" y="3"/>
        <a:ext cx="1891092" cy="1134655"/>
      </dsp:txXfrm>
    </dsp:sp>
    <dsp:sp modelId="{EECEA3AA-1619-46E6-A730-5CF9DE91E54E}">
      <dsp:nvSpPr>
        <dsp:cNvPr id="0" name=""/>
        <dsp:cNvSpPr/>
      </dsp:nvSpPr>
      <dsp:spPr>
        <a:xfrm>
          <a:off x="1111614" y="1499922"/>
          <a:ext cx="1891092" cy="1134655"/>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a:t>Saray</a:t>
          </a:r>
        </a:p>
      </dsp:txBody>
      <dsp:txXfrm>
        <a:off x="1111614" y="1499922"/>
        <a:ext cx="1891092" cy="1134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9C8AA-92AC-408D-9098-62E09D703C2B}">
      <dsp:nvSpPr>
        <dsp:cNvPr id="0" name=""/>
        <dsp:cNvSpPr/>
      </dsp:nvSpPr>
      <dsp:spPr>
        <a:xfrm>
          <a:off x="935850" y="7033"/>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F9EE0-EF42-4B02-855A-6A8B4C773D45}">
      <dsp:nvSpPr>
        <dsp:cNvPr id="0" name=""/>
        <dsp:cNvSpPr/>
      </dsp:nvSpPr>
      <dsp:spPr>
        <a:xfrm>
          <a:off x="1308787" y="379971"/>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7AA86E-EEED-455F-B889-77DE5E5A18B2}">
      <dsp:nvSpPr>
        <dsp:cNvPr id="0" name=""/>
        <dsp:cNvSpPr/>
      </dsp:nvSpPr>
      <dsp:spPr>
        <a:xfrm>
          <a:off x="376443" y="2302033"/>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tr-TR" sz="1100" kern="1200" cap="none" dirty="0" smtClean="0">
              <a:latin typeface="Arial" panose="020B0604020202020204" pitchFamily="34" charset="0"/>
              <a:cs typeface="Arial" panose="020B0604020202020204" pitchFamily="34" charset="0"/>
            </a:rPr>
            <a:t>Rehberlik ve araştırma merkezinde randevusu Bulunan öğrenci randevu saatinde psikolojik danışman ve özel eğitim öğretmeni tarafından ayrı ayrı incelemeye alınır.</a:t>
          </a:r>
          <a:endParaRPr lang="en-US" sz="1100" kern="1200" cap="none" dirty="0">
            <a:latin typeface="Arial" panose="020B0604020202020204" pitchFamily="34" charset="0"/>
            <a:cs typeface="Arial" panose="020B0604020202020204" pitchFamily="34" charset="0"/>
          </a:endParaRPr>
        </a:p>
      </dsp:txBody>
      <dsp:txXfrm>
        <a:off x="376443" y="2302033"/>
        <a:ext cx="2868750" cy="720000"/>
      </dsp:txXfrm>
    </dsp:sp>
    <dsp:sp modelId="{92FBF941-AB62-484D-B26F-F143B6B8B809}">
      <dsp:nvSpPr>
        <dsp:cNvPr id="0" name=""/>
        <dsp:cNvSpPr/>
      </dsp:nvSpPr>
      <dsp:spPr>
        <a:xfrm>
          <a:off x="4306631" y="7033"/>
          <a:ext cx="1749937" cy="1749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D34D6-2D49-4BFA-9CA2-9358F2844E48}">
      <dsp:nvSpPr>
        <dsp:cNvPr id="0" name=""/>
        <dsp:cNvSpPr/>
      </dsp:nvSpPr>
      <dsp:spPr>
        <a:xfrm>
          <a:off x="4679568" y="379971"/>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BCDC5E-8FDC-4327-A7AA-07380E583E33}">
      <dsp:nvSpPr>
        <dsp:cNvPr id="0" name=""/>
        <dsp:cNvSpPr/>
      </dsp:nvSpPr>
      <dsp:spPr>
        <a:xfrm>
          <a:off x="3747225" y="2302033"/>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tr-TR" sz="1100" kern="1200" cap="none" dirty="0" smtClean="0">
              <a:latin typeface="Arial" panose="020B0604020202020204" pitchFamily="34" charset="0"/>
              <a:cs typeface="Arial" panose="020B0604020202020204" pitchFamily="34" charset="0"/>
            </a:rPr>
            <a:t>İhtiyacı doğrultusunda psikolojik danışman tarafından öğrencinin gelişimine uygun zeka testi uygula</a:t>
          </a:r>
          <a:r>
            <a:rPr lang="tr-TR" sz="1100" kern="1200" cap="none" dirty="0" smtClean="0"/>
            <a:t>nır.</a:t>
          </a:r>
          <a:endParaRPr lang="en-US" sz="1100" kern="1200" cap="none" dirty="0"/>
        </a:p>
      </dsp:txBody>
      <dsp:txXfrm>
        <a:off x="3747225" y="2302033"/>
        <a:ext cx="2868750" cy="720000"/>
      </dsp:txXfrm>
    </dsp:sp>
    <dsp:sp modelId="{85986066-175E-4B00-A860-E6B7C8AF9B9B}">
      <dsp:nvSpPr>
        <dsp:cNvPr id="0" name=""/>
        <dsp:cNvSpPr/>
      </dsp:nvSpPr>
      <dsp:spPr>
        <a:xfrm>
          <a:off x="7677412" y="7033"/>
          <a:ext cx="1749937" cy="1749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5BC785-112E-426D-9069-310CDD825632}">
      <dsp:nvSpPr>
        <dsp:cNvPr id="0" name=""/>
        <dsp:cNvSpPr/>
      </dsp:nvSpPr>
      <dsp:spPr>
        <a:xfrm>
          <a:off x="8050350" y="379971"/>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8C56B6-90DD-4DCC-919B-27AF904A8F75}">
      <dsp:nvSpPr>
        <dsp:cNvPr id="0" name=""/>
        <dsp:cNvSpPr/>
      </dsp:nvSpPr>
      <dsp:spPr>
        <a:xfrm>
          <a:off x="7118006" y="2302033"/>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tr-TR" sz="1100" kern="1200" cap="none" dirty="0" smtClean="0">
              <a:latin typeface="Arial" panose="020B0604020202020204" pitchFamily="34" charset="0"/>
              <a:cs typeface="Arial" panose="020B0604020202020204" pitchFamily="34" charset="0"/>
            </a:rPr>
            <a:t>Özel eğitim öğretmeni tarafından eğitsel performans alımı gerçekleştirilir.</a:t>
          </a:r>
          <a:endParaRPr lang="en-US" sz="1100" kern="1200" cap="none" dirty="0">
            <a:latin typeface="Arial" panose="020B0604020202020204" pitchFamily="34" charset="0"/>
            <a:cs typeface="Arial" panose="020B0604020202020204" pitchFamily="34" charset="0"/>
          </a:endParaRPr>
        </a:p>
      </dsp:txBody>
      <dsp:txXfrm>
        <a:off x="7118006" y="2302033"/>
        <a:ext cx="2868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142EB-7EF2-471E-A8C3-5EE741E68672}">
      <dsp:nvSpPr>
        <dsp:cNvPr id="0" name=""/>
        <dsp:cNvSpPr/>
      </dsp:nvSpPr>
      <dsp:spPr>
        <a:xfrm>
          <a:off x="0" y="2780523"/>
          <a:ext cx="6683374" cy="1824324"/>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tr-TR" sz="3000" kern="1200" dirty="0" err="1"/>
            <a:t>Çözger’e</a:t>
          </a:r>
          <a:r>
            <a:rPr lang="tr-TR" sz="3000" kern="1200" dirty="0"/>
            <a:t> ilişkin mevzuat 20.02.2019 tarih ve 30692 sayılı Resmi </a:t>
          </a:r>
          <a:r>
            <a:rPr lang="tr-TR" sz="3000" kern="1200" dirty="0" err="1"/>
            <a:t>Gazete’de</a:t>
          </a:r>
          <a:r>
            <a:rPr lang="tr-TR" sz="3000" kern="1200" dirty="0"/>
            <a:t> yayımlanmıştır</a:t>
          </a:r>
          <a:endParaRPr lang="en-US" sz="3000" kern="1200" dirty="0"/>
        </a:p>
      </dsp:txBody>
      <dsp:txXfrm>
        <a:off x="0" y="2780523"/>
        <a:ext cx="6683374" cy="1824324"/>
      </dsp:txXfrm>
    </dsp:sp>
    <dsp:sp modelId="{3D05A616-578C-49ED-9827-25C5A258BFCD}">
      <dsp:nvSpPr>
        <dsp:cNvPr id="0" name=""/>
        <dsp:cNvSpPr/>
      </dsp:nvSpPr>
      <dsp:spPr>
        <a:xfrm rot="10800000">
          <a:off x="0" y="2077"/>
          <a:ext cx="6683374" cy="2805810"/>
        </a:xfrm>
        <a:prstGeom prst="upArrowCallou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tr-TR" sz="3000" kern="1200"/>
            <a:t>Öğrencinin mevcut durumuna ilişkin düzenlenmiş çocuklar için özel gereksinim raporu inceleme sürecinde kullanılır</a:t>
          </a:r>
          <a:endParaRPr lang="en-US" sz="3000" kern="1200"/>
        </a:p>
      </dsp:txBody>
      <dsp:txXfrm rot="10800000">
        <a:off x="0" y="2077"/>
        <a:ext cx="6683374" cy="1823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EF59-3B96-4F57-AE3A-1E1418D8CC76}">
      <dsp:nvSpPr>
        <dsp:cNvPr id="0" name=""/>
        <dsp:cNvSpPr/>
      </dsp:nvSpPr>
      <dsp:spPr>
        <a:xfrm>
          <a:off x="410378" y="238"/>
          <a:ext cx="4089618" cy="25969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7AD9EE-534E-4AEB-92C8-882B196F59F6}">
      <dsp:nvSpPr>
        <dsp:cNvPr id="0" name=""/>
        <dsp:cNvSpPr/>
      </dsp:nvSpPr>
      <dsp:spPr>
        <a:xfrm>
          <a:off x="864780" y="431920"/>
          <a:ext cx="4089618" cy="25969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baseline="0" dirty="0">
              <a:latin typeface="Arial" panose="020B0604020202020204" pitchFamily="34" charset="0"/>
              <a:cs typeface="Arial" panose="020B0604020202020204" pitchFamily="34" charset="0"/>
            </a:rPr>
            <a:t>Öğrencinin incelemesi tamamlandıktan sonra elde edilen veriler müdür yardımcısı başkanlığında toplanacak olan özel eğitim değerlendirme kuruluna sunulur.</a:t>
          </a:r>
          <a:endParaRPr lang="en-US" sz="2100" kern="1200" dirty="0">
            <a:latin typeface="Arial" panose="020B0604020202020204" pitchFamily="34" charset="0"/>
            <a:cs typeface="Arial" panose="020B0604020202020204" pitchFamily="34" charset="0"/>
          </a:endParaRPr>
        </a:p>
      </dsp:txBody>
      <dsp:txXfrm>
        <a:off x="940841" y="507981"/>
        <a:ext cx="3937496" cy="2444785"/>
      </dsp:txXfrm>
    </dsp:sp>
    <dsp:sp modelId="{C7A30BF2-4652-4843-8475-2BB9CBC725F6}">
      <dsp:nvSpPr>
        <dsp:cNvPr id="0" name=""/>
        <dsp:cNvSpPr/>
      </dsp:nvSpPr>
      <dsp:spPr>
        <a:xfrm>
          <a:off x="5408801" y="238"/>
          <a:ext cx="4089618" cy="25969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635CC1-7E86-4676-885B-8B23CC9C74AA}">
      <dsp:nvSpPr>
        <dsp:cNvPr id="0" name=""/>
        <dsp:cNvSpPr/>
      </dsp:nvSpPr>
      <dsp:spPr>
        <a:xfrm>
          <a:off x="5863203" y="431920"/>
          <a:ext cx="4089618" cy="25969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baseline="0" dirty="0">
              <a:latin typeface="Arial" panose="020B0604020202020204" pitchFamily="34" charset="0"/>
              <a:cs typeface="Arial" panose="020B0604020202020204" pitchFamily="34" charset="0"/>
            </a:rPr>
            <a:t>Özel eğitim değerlendirme kurulu öğrencinin ihtiyaç duyduğu yönlendirme (tam zamanlı kaynaştırma, özel eğitim sınıfı gibi) ve </a:t>
          </a:r>
          <a:r>
            <a:rPr lang="tr-TR" sz="2100" kern="1200" baseline="0" dirty="0" err="1">
              <a:latin typeface="Arial" panose="020B0604020202020204" pitchFamily="34" charset="0"/>
              <a:cs typeface="Arial" panose="020B0604020202020204" pitchFamily="34" charset="0"/>
            </a:rPr>
            <a:t>çözger</a:t>
          </a:r>
          <a:r>
            <a:rPr lang="tr-TR" sz="2100" kern="1200" baseline="0" dirty="0">
              <a:latin typeface="Arial" panose="020B0604020202020204" pitchFamily="34" charset="0"/>
              <a:cs typeface="Arial" panose="020B0604020202020204" pitchFamily="34" charset="0"/>
            </a:rPr>
            <a:t> doğrultusunda destek eğitim (özel eğitim ve rehabilitasyon merkezi) kararlarını alır.</a:t>
          </a:r>
          <a:endParaRPr lang="en-US" sz="2100" kern="1200" dirty="0">
            <a:latin typeface="Arial" panose="020B0604020202020204" pitchFamily="34" charset="0"/>
            <a:cs typeface="Arial" panose="020B0604020202020204" pitchFamily="34" charset="0"/>
          </a:endParaRPr>
        </a:p>
      </dsp:txBody>
      <dsp:txXfrm>
        <a:off x="5939264" y="507981"/>
        <a:ext cx="3937496" cy="24447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E5FDD-92B9-4CD2-91E8-ED587D941B35}">
      <dsp:nvSpPr>
        <dsp:cNvPr id="0" name=""/>
        <dsp:cNvSpPr/>
      </dsp:nvSpPr>
      <dsp:spPr>
        <a:xfrm>
          <a:off x="0" y="735744"/>
          <a:ext cx="6683374" cy="138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32682-6B6A-4D3A-9660-BED32B77C321}">
      <dsp:nvSpPr>
        <dsp:cNvPr id="0" name=""/>
        <dsp:cNvSpPr/>
      </dsp:nvSpPr>
      <dsp:spPr>
        <a:xfrm>
          <a:off x="418078" y="1059592"/>
          <a:ext cx="760142" cy="760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4F265A-F0B4-409C-AD5B-4A8FD951BEE4}">
      <dsp:nvSpPr>
        <dsp:cNvPr id="0" name=""/>
        <dsp:cNvSpPr/>
      </dsp:nvSpPr>
      <dsp:spPr>
        <a:xfrm>
          <a:off x="1596299" y="748625"/>
          <a:ext cx="5087075" cy="138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70" tIns="146270" rIns="146270" bIns="146270" numCol="1" spcCol="1270" anchor="ctr" anchorCtr="0">
          <a:noAutofit/>
        </a:bodyPr>
        <a:lstStyle/>
        <a:p>
          <a:pPr lvl="0" algn="l" defTabSz="622300">
            <a:lnSpc>
              <a:spcPct val="100000"/>
            </a:lnSpc>
            <a:spcBef>
              <a:spcPct val="0"/>
            </a:spcBef>
            <a:spcAft>
              <a:spcPct val="35000"/>
            </a:spcAft>
          </a:pPr>
          <a:r>
            <a:rPr lang="tr-TR" sz="1400" kern="1200" baseline="0" dirty="0">
              <a:latin typeface="Arial" panose="020B0604020202020204" pitchFamily="34" charset="0"/>
              <a:cs typeface="Arial" panose="020B0604020202020204" pitchFamily="34" charset="0"/>
            </a:rPr>
            <a:t>Öğrenci için önerilen destek eğitim kararını veli toplantıya katıldıysa elden teslim alır veya e-devlet üzerinden temin edebilir. Karara itiraz etmesi halinde ise İlçe Özel Eğitim Hizmetleri Kuruluna yeniden inceleme başvurusunu yapabilir.</a:t>
          </a:r>
          <a:endParaRPr lang="en-US" sz="1400" kern="1200" dirty="0">
            <a:latin typeface="Arial" panose="020B0604020202020204" pitchFamily="34" charset="0"/>
            <a:cs typeface="Arial" panose="020B0604020202020204" pitchFamily="34" charset="0"/>
          </a:endParaRPr>
        </a:p>
      </dsp:txBody>
      <dsp:txXfrm>
        <a:off x="1596299" y="748625"/>
        <a:ext cx="5087075" cy="1382077"/>
      </dsp:txXfrm>
    </dsp:sp>
    <dsp:sp modelId="{87E208FC-468C-487E-9C1C-BF9D1758F618}">
      <dsp:nvSpPr>
        <dsp:cNvPr id="0" name=""/>
        <dsp:cNvSpPr/>
      </dsp:nvSpPr>
      <dsp:spPr>
        <a:xfrm>
          <a:off x="0" y="2476222"/>
          <a:ext cx="6683374" cy="138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98425-EAF5-4BEF-A14E-50E8B6C6955E}">
      <dsp:nvSpPr>
        <dsp:cNvPr id="0" name=""/>
        <dsp:cNvSpPr/>
      </dsp:nvSpPr>
      <dsp:spPr>
        <a:xfrm>
          <a:off x="418078" y="2787189"/>
          <a:ext cx="760142" cy="76014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B28F6E-C069-42A4-81E0-F0ACCAEF4BC3}">
      <dsp:nvSpPr>
        <dsp:cNvPr id="0" name=""/>
        <dsp:cNvSpPr/>
      </dsp:nvSpPr>
      <dsp:spPr>
        <a:xfrm>
          <a:off x="1596299" y="2476222"/>
          <a:ext cx="5087075" cy="138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70" tIns="146270" rIns="146270" bIns="146270" numCol="1" spcCol="1270" anchor="ctr" anchorCtr="0">
          <a:noAutofit/>
        </a:bodyPr>
        <a:lstStyle/>
        <a:p>
          <a:pPr lvl="0" algn="l" defTabSz="622300">
            <a:lnSpc>
              <a:spcPct val="100000"/>
            </a:lnSpc>
            <a:spcBef>
              <a:spcPct val="0"/>
            </a:spcBef>
            <a:spcAft>
              <a:spcPct val="35000"/>
            </a:spcAft>
          </a:pPr>
          <a:r>
            <a:rPr lang="tr-TR" sz="1400" kern="1200" baseline="0" dirty="0">
              <a:latin typeface="Arial" panose="020B0604020202020204" pitchFamily="34" charset="0"/>
              <a:cs typeface="Arial" panose="020B0604020202020204" pitchFamily="34" charset="0"/>
            </a:rPr>
            <a:t>Öğrenci için önerilen yönlendirme kararı ise yerleştirme kararı alınabilmesi amacıyla RAM tarafından ilçe özel eğitim hizmetleri kuruluna bildirilir</a:t>
          </a:r>
          <a:endParaRPr lang="en-US" sz="1400" kern="1200" dirty="0">
            <a:latin typeface="Arial" panose="020B0604020202020204" pitchFamily="34" charset="0"/>
            <a:cs typeface="Arial" panose="020B0604020202020204" pitchFamily="34" charset="0"/>
          </a:endParaRPr>
        </a:p>
      </dsp:txBody>
      <dsp:txXfrm>
        <a:off x="1596299" y="2476222"/>
        <a:ext cx="5087075" cy="13820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3DD07-3874-45C1-A217-EF1F5DFEF724}">
      <dsp:nvSpPr>
        <dsp:cNvPr id="0" name=""/>
        <dsp:cNvSpPr/>
      </dsp:nvSpPr>
      <dsp:spPr>
        <a:xfrm>
          <a:off x="958341" y="1546"/>
          <a:ext cx="2327671" cy="13966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İlçe özel eğitim hizmetleri kurulu yönlendirme kararı doğrultusunda öğrencinin hangi okulda eğitim göreceğini belirleyerek yerleştirme kararı düze</a:t>
          </a:r>
          <a:r>
            <a:rPr lang="tr-TR" sz="1400" kern="1200" dirty="0"/>
            <a:t>nler</a:t>
          </a:r>
          <a:endParaRPr lang="en-US" sz="1400" kern="1200" dirty="0"/>
        </a:p>
      </dsp:txBody>
      <dsp:txXfrm>
        <a:off x="958341" y="1546"/>
        <a:ext cx="2327671" cy="1396603"/>
      </dsp:txXfrm>
    </dsp:sp>
    <dsp:sp modelId="{FD7F5766-F763-485B-9603-7F5990E8E91D}">
      <dsp:nvSpPr>
        <dsp:cNvPr id="0" name=""/>
        <dsp:cNvSpPr/>
      </dsp:nvSpPr>
      <dsp:spPr>
        <a:xfrm>
          <a:off x="4425269" y="27328"/>
          <a:ext cx="2327671" cy="1396603"/>
        </a:xfrm>
        <a:prstGeom prst="rect">
          <a:avLst/>
        </a:prstGeom>
        <a:solidFill>
          <a:schemeClr val="accent5">
            <a:hueOff val="3846953"/>
            <a:satOff val="-1374"/>
            <a:lumOff val="22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Yerleştirme kararı ilçe milli eğitim müdürlüğü tarafında</a:t>
          </a:r>
          <a:r>
            <a:rPr lang="tr-TR" sz="1400" kern="1200" dirty="0"/>
            <a:t>n</a:t>
          </a:r>
          <a:endParaRPr lang="en-US" sz="1400" kern="1200" dirty="0"/>
        </a:p>
      </dsp:txBody>
      <dsp:txXfrm>
        <a:off x="4425269" y="27328"/>
        <a:ext cx="2327671" cy="1396603"/>
      </dsp:txXfrm>
    </dsp:sp>
    <dsp:sp modelId="{C5AEE522-661F-4BEC-A87E-6499DD030FCB}">
      <dsp:nvSpPr>
        <dsp:cNvPr id="0" name=""/>
        <dsp:cNvSpPr/>
      </dsp:nvSpPr>
      <dsp:spPr>
        <a:xfrm>
          <a:off x="4392472" y="1632463"/>
          <a:ext cx="2327671" cy="1396603"/>
        </a:xfrm>
        <a:prstGeom prst="rect">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veliye posta yolu ile gönderilir,</a:t>
          </a:r>
          <a:endParaRPr lang="en-US" sz="1400" kern="1200" dirty="0">
            <a:latin typeface="Arial" panose="020B0604020202020204" pitchFamily="34" charset="0"/>
            <a:cs typeface="Arial" panose="020B0604020202020204" pitchFamily="34" charset="0"/>
          </a:endParaRPr>
        </a:p>
      </dsp:txBody>
      <dsp:txXfrm>
        <a:off x="4392472" y="1632463"/>
        <a:ext cx="2327671" cy="1396603"/>
      </dsp:txXfrm>
    </dsp:sp>
    <dsp:sp modelId="{8068FAD7-2684-4C9D-B7FC-7B0C995E2ECB}">
      <dsp:nvSpPr>
        <dsp:cNvPr id="0" name=""/>
        <dsp:cNvSpPr/>
      </dsp:nvSpPr>
      <dsp:spPr>
        <a:xfrm>
          <a:off x="7476684" y="1632463"/>
          <a:ext cx="2327671" cy="1396603"/>
        </a:xfrm>
        <a:prstGeom prst="rect">
          <a:avLst/>
        </a:prstGeom>
        <a:solidFill>
          <a:schemeClr val="accent5">
            <a:hueOff val="11540859"/>
            <a:satOff val="-4122"/>
            <a:lumOff val="66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rehberlik ve araştırma merkezine gönderil</a:t>
          </a:r>
          <a:r>
            <a:rPr lang="tr-TR" sz="1400" kern="1200" dirty="0"/>
            <a:t>ir,</a:t>
          </a:r>
          <a:endParaRPr lang="en-US" sz="1400" kern="1200" dirty="0"/>
        </a:p>
      </dsp:txBody>
      <dsp:txXfrm>
        <a:off x="7476684" y="1632463"/>
        <a:ext cx="2327671" cy="1396603"/>
      </dsp:txXfrm>
    </dsp:sp>
    <dsp:sp modelId="{23DC3620-A5B9-4030-A840-147AA4AB1EEE}">
      <dsp:nvSpPr>
        <dsp:cNvPr id="0" name=""/>
        <dsp:cNvSpPr/>
      </dsp:nvSpPr>
      <dsp:spPr>
        <a:xfrm>
          <a:off x="914535" y="1632463"/>
          <a:ext cx="2327671" cy="1396603"/>
        </a:xfrm>
        <a:prstGeom prst="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Arial" panose="020B0604020202020204" pitchFamily="34" charset="0"/>
              <a:cs typeface="Arial" panose="020B0604020202020204" pitchFamily="34" charset="0"/>
            </a:rPr>
            <a:t>yerleştirmenin yapıldığı okula gönderir</a:t>
          </a:r>
          <a:endParaRPr lang="en-US" sz="1400" kern="1200" dirty="0">
            <a:latin typeface="Arial" panose="020B0604020202020204" pitchFamily="34" charset="0"/>
            <a:cs typeface="Arial" panose="020B0604020202020204" pitchFamily="34" charset="0"/>
          </a:endParaRPr>
        </a:p>
      </dsp:txBody>
      <dsp:txXfrm>
        <a:off x="914535" y="1632463"/>
        <a:ext cx="2327671" cy="13966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335109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400565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329877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14CDD4-4E20-4AF8-8746-4C5527FE056A}" type="slidenum">
              <a:rPr lang="tr-TR" smtClean="0"/>
              <a:pPr/>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08158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1301228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45148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348789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294727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2129326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568787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400555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265678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61966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115643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273884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850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355064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52110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1B6C037-6C9D-4A5F-B16A-67E33D61564F}" type="datetimeFigureOut">
              <a:rPr lang="tr-TR" smtClean="0"/>
              <a:pPr/>
              <a:t>28.04.2022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14CDD4-4E20-4AF8-8746-4C5527FE056A}" type="slidenum">
              <a:rPr lang="tr-TR" smtClean="0"/>
              <a:pPr/>
              <a:t>‹#›</a:t>
            </a:fld>
            <a:endParaRPr lang="tr-TR"/>
          </a:p>
        </p:txBody>
      </p:sp>
    </p:spTree>
    <p:extLst>
      <p:ext uri="{BB962C8B-B14F-4D97-AF65-F5344CB8AC3E}">
        <p14:creationId xmlns:p14="http://schemas.microsoft.com/office/powerpoint/2010/main" val="67360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1B6C037-6C9D-4A5F-B16A-67E33D61564F}" type="datetimeFigureOut">
              <a:rPr lang="tr-TR" smtClean="0"/>
              <a:pPr/>
              <a:t>28.04.2022</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514CDD4-4E20-4AF8-8746-4C5527FE056A}" type="slidenum">
              <a:rPr lang="tr-TR" smtClean="0"/>
              <a:pPr/>
              <a:t>‹#›</a:t>
            </a:fld>
            <a:endParaRPr lang="tr-TR"/>
          </a:p>
        </p:txBody>
      </p:sp>
    </p:spTree>
    <p:extLst>
      <p:ext uri="{BB962C8B-B14F-4D97-AF65-F5344CB8AC3E}">
        <p14:creationId xmlns:p14="http://schemas.microsoft.com/office/powerpoint/2010/main" val="4066639406"/>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2" r:id="rId14"/>
    <p:sldLayoutId id="2147484183" r:id="rId15"/>
    <p:sldLayoutId id="2147484184" r:id="rId16"/>
    <p:sldLayoutId id="2147484185" r:id="rId17"/>
    <p:sldLayoutId id="2147484186" r:id="rId18"/>
    <p:sldLayoutId id="2147484187"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35.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3.png"/><Relationship Id="rId7" Type="http://schemas.openxmlformats.org/officeDocument/2006/relationships/diagramQuickStyle" Target="../diagrams/quickStyle1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2.png"/><Relationship Id="rId9" Type="http://schemas.microsoft.com/office/2007/relationships/diagramDrawing" Target="../diagrams/drawing1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5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4.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hyperlink" Target="https://cerkezkoyram.meb.k12.tr/" TargetMode="External"/><Relationship Id="rId3" Type="http://schemas.openxmlformats.org/officeDocument/2006/relationships/image" Target="../media/image3.png"/><Relationship Id="rId7" Type="http://schemas.openxmlformats.org/officeDocument/2006/relationships/hyperlink" Target="https://corluram.meb.k12.tr/" TargetMode="Externa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hyperlink" Target="https://tekirdagram.meb.k12.tr/" TargetMode="External"/><Relationship Id="rId5" Type="http://schemas.openxmlformats.org/officeDocument/2006/relationships/hyperlink" Target="http://tekirdag.meb.gov.tr/"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ramdevu.meb.gov.tr/"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Dikdörtgen 8"/>
          <p:cNvSpPr/>
          <p:nvPr/>
        </p:nvSpPr>
        <p:spPr>
          <a:xfrm>
            <a:off x="2781837" y="1043190"/>
            <a:ext cx="5962918" cy="236971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tr-TR" sz="5400" b="1" cap="all" dirty="0" smtClean="0">
                <a:ln w="22225">
                  <a:solidFill>
                    <a:schemeClr val="accent2"/>
                  </a:solidFill>
                  <a:prstDash val="solid"/>
                </a:ln>
                <a:latin typeface="Arial" panose="020B0604020202020204" pitchFamily="34" charset="0"/>
                <a:ea typeface="+mj-ea"/>
                <a:cs typeface="Arial" panose="020B0604020202020204" pitchFamily="34" charset="0"/>
              </a:rPr>
              <a:t>Özel eğitim hizmetleri</a:t>
            </a:r>
            <a:endParaRPr lang="tr-TR" sz="5400" b="1" cap="all" dirty="0" smtClean="0">
              <a:ln w="22225">
                <a:solidFill>
                  <a:schemeClr val="accent2"/>
                </a:solidFill>
                <a:prstDash val="solid"/>
              </a:ln>
              <a:latin typeface="+mj-lt"/>
              <a:ea typeface="+mj-ea"/>
              <a:cs typeface="+mj-cs"/>
            </a:endParaRPr>
          </a:p>
        </p:txBody>
      </p:sp>
      <p:pic>
        <p:nvPicPr>
          <p:cNvPr id="5" name="Resim 4">
            <a:extLst>
              <a:ext uri="{FF2B5EF4-FFF2-40B4-BE49-F238E27FC236}">
                <a16:creationId xmlns:a16="http://schemas.microsoft.com/office/drawing/2014/main" xmlns="" id="{0E290DE3-B989-416D-95C3-0EC39CEC67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4385" y="265686"/>
            <a:ext cx="2863880" cy="28638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AutoShape 2" descr="Tekirdağ Rehberlik ve Araştırma Merkezi - Home | Facebook"/>
          <p:cNvSpPr>
            <a:spLocks noChangeAspect="1" noChangeArrowheads="1"/>
          </p:cNvSpPr>
          <p:nvPr/>
        </p:nvSpPr>
        <p:spPr bwMode="auto">
          <a:xfrm>
            <a:off x="0"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89769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CFA126-ACEB-48F5-A304-092D3E09BEBD}"/>
              </a:ext>
            </a:extLst>
          </p:cNvPr>
          <p:cNvSpPr>
            <a:spLocks noGrp="1"/>
          </p:cNvSpPr>
          <p:nvPr>
            <p:ph type="title"/>
          </p:nvPr>
        </p:nvSpPr>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RAM </a:t>
            </a:r>
            <a:r>
              <a:rPr lang="en-US" dirty="0" err="1">
                <a:latin typeface="Arial" panose="020B0604020202020204" pitchFamily="34" charset="0"/>
                <a:cs typeface="Arial" panose="020B0604020202020204" pitchFamily="34" charset="0"/>
              </a:rPr>
              <a:t>inceleme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süreci</a:t>
            </a:r>
            <a:endParaRPr lang="en-US" dirty="0">
              <a:latin typeface="Arial" panose="020B0604020202020204" pitchFamily="34" charset="0"/>
              <a:cs typeface="Arial" panose="020B0604020202020204" pitchFamily="34" charset="0"/>
            </a:endParaRPr>
          </a:p>
        </p:txBody>
      </p:sp>
      <p:graphicFrame>
        <p:nvGraphicFramePr>
          <p:cNvPr id="5" name="İçerik Yer Tutucusu 2">
            <a:extLst>
              <a:ext uri="{FF2B5EF4-FFF2-40B4-BE49-F238E27FC236}">
                <a16:creationId xmlns:a16="http://schemas.microsoft.com/office/drawing/2014/main" xmlns="" id="{E09A6B79-D3D9-CD46-203C-9B950F7D59CB}"/>
              </a:ext>
            </a:extLst>
          </p:cNvPr>
          <p:cNvGraphicFramePr>
            <a:graphicFrameLocks noGrp="1"/>
          </p:cNvGraphicFramePr>
          <p:nvPr>
            <p:ph sz="half" idx="1"/>
            <p:extLst>
              <p:ext uri="{D42A27DB-BD31-4B8C-83A1-F6EECF244321}">
                <p14:modId xmlns:p14="http://schemas.microsoft.com/office/powerpoint/2010/main" val="4171413818"/>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9411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6145C80-5A5D-449C-A11B-C308F89F9B28}"/>
              </a:ext>
            </a:extLst>
          </p:cNvPr>
          <p:cNvSpPr>
            <a:spLocks noGrp="1"/>
          </p:cNvSpPr>
          <p:nvPr>
            <p:ph type="title"/>
          </p:nvPr>
        </p:nvSpPr>
        <p:spPr>
          <a:xfrm>
            <a:off x="641074" y="1314450"/>
            <a:ext cx="2844002" cy="3680244"/>
          </a:xfrm>
        </p:spPr>
        <p:txBody>
          <a:bodyPr vert="horz" lIns="91440" tIns="45720" rIns="91440" bIns="45720" rtlCol="0" anchor="ctr">
            <a:normAutofit/>
          </a:bodyPr>
          <a:lstStyle/>
          <a:p>
            <a:pPr algn="l"/>
            <a:r>
              <a:rPr lang="en-US" dirty="0" err="1">
                <a:latin typeface="Arial" panose="020B0604020202020204" pitchFamily="34" charset="0"/>
                <a:cs typeface="Arial" panose="020B0604020202020204" pitchFamily="34" charset="0"/>
              </a:rPr>
              <a:t>Çocuklar</a:t>
            </a:r>
            <a:r>
              <a:rPr lang="en-US"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için</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özel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gereksinim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raporu</a:t>
            </a:r>
            <a:endParaRPr lang="en-US" dirty="0">
              <a:latin typeface="Arial" panose="020B0604020202020204" pitchFamily="34" charset="0"/>
              <a:cs typeface="Arial" panose="020B0604020202020204" pitchFamily="34" charset="0"/>
            </a:endParaRPr>
          </a:p>
        </p:txBody>
      </p:sp>
      <p:graphicFrame>
        <p:nvGraphicFramePr>
          <p:cNvPr id="5" name="İçerik Yer Tutucusu 2">
            <a:extLst>
              <a:ext uri="{FF2B5EF4-FFF2-40B4-BE49-F238E27FC236}">
                <a16:creationId xmlns:a16="http://schemas.microsoft.com/office/drawing/2014/main" xmlns="" id="{702C3C75-C083-7ED1-2179-7D12C9367474}"/>
              </a:ext>
            </a:extLst>
          </p:cNvPr>
          <p:cNvGraphicFramePr>
            <a:graphicFrameLocks noGrp="1"/>
          </p:cNvGraphicFramePr>
          <p:nvPr>
            <p:ph sz="half" idx="1"/>
            <p:extLst>
              <p:ext uri="{D42A27DB-BD31-4B8C-83A1-F6EECF244321}">
                <p14:modId xmlns:p14="http://schemas.microsoft.com/office/powerpoint/2010/main" val="2214149802"/>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7455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DD5157B-CF30-4676-B69B-4E2C2E3C2DE6}"/>
              </a:ext>
            </a:extLst>
          </p:cNvPr>
          <p:cNvSpPr>
            <a:spLocks noGrp="1"/>
          </p:cNvSpPr>
          <p:nvPr>
            <p:ph type="title"/>
          </p:nvPr>
        </p:nvSpPr>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Ram </a:t>
            </a:r>
            <a:r>
              <a:rPr lang="en-US" dirty="0" err="1">
                <a:latin typeface="Arial" panose="020B0604020202020204" pitchFamily="34" charset="0"/>
                <a:cs typeface="Arial" panose="020B0604020202020204" pitchFamily="34" charset="0"/>
              </a:rPr>
              <a:t>inceleme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süreci</a:t>
            </a:r>
            <a:endParaRPr lang="en-US" dirty="0">
              <a:latin typeface="Arial" panose="020B0604020202020204" pitchFamily="34" charset="0"/>
              <a:cs typeface="Arial" panose="020B0604020202020204" pitchFamily="34" charset="0"/>
            </a:endParaRPr>
          </a:p>
        </p:txBody>
      </p:sp>
      <p:graphicFrame>
        <p:nvGraphicFramePr>
          <p:cNvPr id="5" name="İçerik Yer Tutucusu 2">
            <a:extLst>
              <a:ext uri="{FF2B5EF4-FFF2-40B4-BE49-F238E27FC236}">
                <a16:creationId xmlns:a16="http://schemas.microsoft.com/office/drawing/2014/main" xmlns="" id="{79A7740B-ABA5-569A-49A2-2EDFB7552F44}"/>
              </a:ext>
            </a:extLst>
          </p:cNvPr>
          <p:cNvGraphicFramePr>
            <a:graphicFrameLocks noGrp="1"/>
          </p:cNvGraphicFramePr>
          <p:nvPr>
            <p:ph sz="half" idx="1"/>
            <p:extLst>
              <p:ext uri="{D42A27DB-BD31-4B8C-83A1-F6EECF244321}">
                <p14:modId xmlns:p14="http://schemas.microsoft.com/office/powerpoint/2010/main" val="3979102839"/>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81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5523612-8277-4D9D-B58A-BC30FECBCB7B}"/>
              </a:ext>
            </a:extLst>
          </p:cNvPr>
          <p:cNvSpPr>
            <a:spLocks noGrp="1"/>
          </p:cNvSpPr>
          <p:nvPr>
            <p:ph type="title"/>
          </p:nvPr>
        </p:nvSpPr>
        <p:spPr>
          <a:xfrm>
            <a:off x="913776" y="643466"/>
            <a:ext cx="3418784" cy="4308475"/>
          </a:xfrm>
        </p:spPr>
        <p:txBody>
          <a:bodyPr vert="horz" lIns="91440" tIns="45720" rIns="91440" bIns="45720" rtlCol="0" anchor="t">
            <a:normAutofit/>
          </a:bodyPr>
          <a:lstStyle/>
          <a:p>
            <a:pPr algn="l"/>
            <a:r>
              <a:rPr lang="tr-TR" sz="4000" dirty="0" smtClean="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Ram </a:t>
            </a:r>
            <a:r>
              <a:rPr lang="en-US" sz="4000" dirty="0" err="1">
                <a:solidFill>
                  <a:schemeClr val="bg1"/>
                </a:solidFill>
                <a:latin typeface="Arial" panose="020B0604020202020204" pitchFamily="34" charset="0"/>
                <a:cs typeface="Arial" panose="020B0604020202020204" pitchFamily="34" charset="0"/>
              </a:rPr>
              <a:t>inceleme</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süreci-önemli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hatırlatma</a:t>
            </a:r>
            <a:endParaRPr lang="en-US" sz="4000" dirty="0">
              <a:solidFill>
                <a:schemeClr val="bg1"/>
              </a:solidFill>
              <a:latin typeface="Arial" panose="020B0604020202020204" pitchFamily="34" charset="0"/>
              <a:cs typeface="Arial" panose="020B0604020202020204" pitchFamily="34" charset="0"/>
            </a:endParaRPr>
          </a:p>
        </p:txBody>
      </p:sp>
      <p:graphicFrame>
        <p:nvGraphicFramePr>
          <p:cNvPr id="5" name="İçerik Yer Tutucusu 2">
            <a:extLst>
              <a:ext uri="{FF2B5EF4-FFF2-40B4-BE49-F238E27FC236}">
                <a16:creationId xmlns:a16="http://schemas.microsoft.com/office/drawing/2014/main" xmlns="" id="{0FB07F8B-2E98-87E9-320A-208D37F89032}"/>
              </a:ext>
            </a:extLst>
          </p:cNvPr>
          <p:cNvGraphicFramePr>
            <a:graphicFrameLocks noGrp="1"/>
          </p:cNvGraphicFramePr>
          <p:nvPr>
            <p:ph sz="half" idx="1"/>
            <p:extLst>
              <p:ext uri="{D42A27DB-BD31-4B8C-83A1-F6EECF244321}">
                <p14:modId xmlns:p14="http://schemas.microsoft.com/office/powerpoint/2010/main" val="1060307550"/>
              </p:ext>
            </p:extLst>
          </p:nvPr>
        </p:nvGraphicFramePr>
        <p:xfrm>
          <a:off x="4654295" y="643466"/>
          <a:ext cx="6623305" cy="4308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57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F0200A7-F353-4EB2-82C3-0A527C1923F5}"/>
              </a:ext>
            </a:extLst>
          </p:cNvPr>
          <p:cNvSpPr>
            <a:spLocks noGrp="1"/>
          </p:cNvSpPr>
          <p:nvPr>
            <p:ph type="title"/>
          </p:nvPr>
        </p:nvSpPr>
        <p:spPr>
          <a:xfrm>
            <a:off x="641074" y="1314450"/>
            <a:ext cx="2844002" cy="3680244"/>
          </a:xfrm>
        </p:spPr>
        <p:txBody>
          <a:bodyPr vert="horz" lIns="91440" tIns="45720" rIns="91440" bIns="45720" rtlCol="0" anchor="ctr">
            <a:normAutofit/>
          </a:bodyPr>
          <a:lstStyle/>
          <a:p>
            <a:pPr algn="l"/>
            <a:r>
              <a:rPr lang="en-US" sz="4000" dirty="0">
                <a:latin typeface="Arial" panose="020B0604020202020204" pitchFamily="34" charset="0"/>
                <a:cs typeface="Arial" panose="020B0604020202020204" pitchFamily="34" charset="0"/>
              </a:rPr>
              <a:t>Ram </a:t>
            </a:r>
            <a:r>
              <a:rPr lang="en-US" sz="4000" dirty="0" err="1">
                <a:latin typeface="Arial" panose="020B0604020202020204" pitchFamily="34" charset="0"/>
                <a:cs typeface="Arial" panose="020B0604020202020204" pitchFamily="34" charset="0"/>
              </a:rPr>
              <a:t>inceleme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süreci</a:t>
            </a:r>
            <a:endParaRPr lang="en-US" sz="4000" dirty="0">
              <a:latin typeface="Arial" panose="020B0604020202020204" pitchFamily="34" charset="0"/>
              <a:cs typeface="Arial" panose="020B0604020202020204" pitchFamily="34" charset="0"/>
            </a:endParaRPr>
          </a:p>
        </p:txBody>
      </p:sp>
      <p:graphicFrame>
        <p:nvGraphicFramePr>
          <p:cNvPr id="25" name="İçerik Yer Tutucusu 2">
            <a:extLst>
              <a:ext uri="{FF2B5EF4-FFF2-40B4-BE49-F238E27FC236}">
                <a16:creationId xmlns:a16="http://schemas.microsoft.com/office/drawing/2014/main" xmlns="" id="{9A565729-C9F9-441B-7D0B-9B9BB6B41F34}"/>
              </a:ext>
            </a:extLst>
          </p:cNvPr>
          <p:cNvGraphicFramePr>
            <a:graphicFrameLocks noGrp="1"/>
          </p:cNvGraphicFramePr>
          <p:nvPr>
            <p:ph sz="half" idx="1"/>
            <p:extLst>
              <p:ext uri="{D42A27DB-BD31-4B8C-83A1-F6EECF244321}">
                <p14:modId xmlns:p14="http://schemas.microsoft.com/office/powerpoint/2010/main" val="4064494490"/>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0907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906FCFA-E8AD-4C33-89BC-ABE7F17914BE}"/>
              </a:ext>
            </a:extLst>
          </p:cNvPr>
          <p:cNvSpPr>
            <a:spLocks noGrp="1"/>
          </p:cNvSpPr>
          <p:nvPr>
            <p:ph type="title"/>
          </p:nvPr>
        </p:nvSpPr>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Ram </a:t>
            </a:r>
            <a:r>
              <a:rPr lang="en-US" dirty="0" err="1">
                <a:latin typeface="Arial" panose="020B0604020202020204" pitchFamily="34" charset="0"/>
                <a:cs typeface="Arial" panose="020B0604020202020204" pitchFamily="34" charset="0"/>
              </a:rPr>
              <a:t>inceleme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süreci</a:t>
            </a:r>
            <a:endParaRPr lang="en-US" dirty="0">
              <a:latin typeface="Arial" panose="020B0604020202020204" pitchFamily="34" charset="0"/>
              <a:cs typeface="Arial" panose="020B0604020202020204" pitchFamily="34" charset="0"/>
            </a:endParaRPr>
          </a:p>
        </p:txBody>
      </p:sp>
      <p:graphicFrame>
        <p:nvGraphicFramePr>
          <p:cNvPr id="5" name="İçerik Yer Tutucusu 2">
            <a:extLst>
              <a:ext uri="{FF2B5EF4-FFF2-40B4-BE49-F238E27FC236}">
                <a16:creationId xmlns:a16="http://schemas.microsoft.com/office/drawing/2014/main" xmlns="" id="{48EB4544-3567-6CC9-EEC3-A6DF71CC5054}"/>
              </a:ext>
            </a:extLst>
          </p:cNvPr>
          <p:cNvGraphicFramePr>
            <a:graphicFrameLocks noGrp="1"/>
          </p:cNvGraphicFramePr>
          <p:nvPr>
            <p:ph sz="half" idx="1"/>
            <p:extLst>
              <p:ext uri="{D42A27DB-BD31-4B8C-83A1-F6EECF244321}">
                <p14:modId xmlns:p14="http://schemas.microsoft.com/office/powerpoint/2010/main" val="2577968435"/>
              </p:ext>
            </p:extLst>
          </p:nvPr>
        </p:nvGraphicFramePr>
        <p:xfrm>
          <a:off x="1047565" y="2621252"/>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4" name="Düz Ok Bağlayıcısı 23">
            <a:extLst>
              <a:ext uri="{FF2B5EF4-FFF2-40B4-BE49-F238E27FC236}">
                <a16:creationId xmlns:a16="http://schemas.microsoft.com/office/drawing/2014/main" xmlns="" id="{F2853430-FEBA-49BB-BB0D-4A18F44A8B99}"/>
              </a:ext>
            </a:extLst>
          </p:cNvPr>
          <p:cNvCxnSpPr/>
          <p:nvPr/>
        </p:nvCxnSpPr>
        <p:spPr>
          <a:xfrm>
            <a:off x="4332303" y="3107184"/>
            <a:ext cx="9587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Düz Ok Bağlayıcısı 25">
            <a:extLst>
              <a:ext uri="{FF2B5EF4-FFF2-40B4-BE49-F238E27FC236}">
                <a16:creationId xmlns:a16="http://schemas.microsoft.com/office/drawing/2014/main" xmlns="" id="{17488B26-6779-40CD-A065-C12B6555B5AD}"/>
              </a:ext>
            </a:extLst>
          </p:cNvPr>
          <p:cNvCxnSpPr/>
          <p:nvPr/>
        </p:nvCxnSpPr>
        <p:spPr>
          <a:xfrm flipH="1">
            <a:off x="4332303" y="4003829"/>
            <a:ext cx="1145219" cy="3551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Düz Ok Bağlayıcısı 27">
            <a:extLst>
              <a:ext uri="{FF2B5EF4-FFF2-40B4-BE49-F238E27FC236}">
                <a16:creationId xmlns:a16="http://schemas.microsoft.com/office/drawing/2014/main" xmlns="" id="{200CBCBE-952C-417B-977E-C385106AE1F4}"/>
              </a:ext>
            </a:extLst>
          </p:cNvPr>
          <p:cNvCxnSpPr/>
          <p:nvPr/>
        </p:nvCxnSpPr>
        <p:spPr>
          <a:xfrm>
            <a:off x="6525087" y="4003828"/>
            <a:ext cx="0" cy="1509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Düz Ok Bağlayıcısı 29">
            <a:extLst>
              <a:ext uri="{FF2B5EF4-FFF2-40B4-BE49-F238E27FC236}">
                <a16:creationId xmlns:a16="http://schemas.microsoft.com/office/drawing/2014/main" xmlns="" id="{004C8269-CD6D-4768-AA25-876FFBE42BE2}"/>
              </a:ext>
            </a:extLst>
          </p:cNvPr>
          <p:cNvCxnSpPr/>
          <p:nvPr/>
        </p:nvCxnSpPr>
        <p:spPr>
          <a:xfrm>
            <a:off x="7821227" y="4003828"/>
            <a:ext cx="648070" cy="3551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6004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E6E11C5-8CA7-483E-AEEA-9D762DD48112}"/>
              </a:ext>
            </a:extLst>
          </p:cNvPr>
          <p:cNvSpPr>
            <a:spLocks noGrp="1"/>
          </p:cNvSpPr>
          <p:nvPr>
            <p:ph type="title"/>
          </p:nvPr>
        </p:nvSpPr>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Ram </a:t>
            </a:r>
            <a:r>
              <a:rPr lang="en-US" dirty="0" err="1">
                <a:latin typeface="Arial" panose="020B0604020202020204" pitchFamily="34" charset="0"/>
                <a:cs typeface="Arial" panose="020B0604020202020204" pitchFamily="34" charset="0"/>
              </a:rPr>
              <a:t>inceleme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süreci</a:t>
            </a:r>
            <a:endParaRPr lang="en-US" dirty="0">
              <a:latin typeface="Arial" panose="020B0604020202020204" pitchFamily="34" charset="0"/>
              <a:cs typeface="Arial" panose="020B0604020202020204" pitchFamily="34" charset="0"/>
            </a:endParaRPr>
          </a:p>
        </p:txBody>
      </p:sp>
      <p:graphicFrame>
        <p:nvGraphicFramePr>
          <p:cNvPr id="5" name="İçerik Yer Tutucusu 2">
            <a:extLst>
              <a:ext uri="{FF2B5EF4-FFF2-40B4-BE49-F238E27FC236}">
                <a16:creationId xmlns:a16="http://schemas.microsoft.com/office/drawing/2014/main" xmlns="" id="{5C8AD88C-5327-5775-A5AC-9C3B7E6A0E12}"/>
              </a:ext>
            </a:extLst>
          </p:cNvPr>
          <p:cNvGraphicFramePr>
            <a:graphicFrameLocks noGrp="1"/>
          </p:cNvGraphicFramePr>
          <p:nvPr>
            <p:ph sz="half" idx="1"/>
            <p:extLst>
              <p:ext uri="{D42A27DB-BD31-4B8C-83A1-F6EECF244321}">
                <p14:modId xmlns:p14="http://schemas.microsoft.com/office/powerpoint/2010/main" val="4276701241"/>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782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 name="Graphic 6" descr="Onay işareti">
            <a:extLst>
              <a:ext uri="{FF2B5EF4-FFF2-40B4-BE49-F238E27FC236}">
                <a16:creationId xmlns:a16="http://schemas.microsoft.com/office/drawing/2014/main" xmlns="" id="{F02D7294-2259-D08F-6524-4DED29295A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90790" y="2367091"/>
            <a:ext cx="3424107" cy="342410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Başlık 1">
            <a:extLst>
              <a:ext uri="{FF2B5EF4-FFF2-40B4-BE49-F238E27FC236}">
                <a16:creationId xmlns:a16="http://schemas.microsoft.com/office/drawing/2014/main" xmlns="" id="{EF4C1913-90DC-4A4D-A509-B7DDFA7B2137}"/>
              </a:ext>
            </a:extLst>
          </p:cNvPr>
          <p:cNvSpPr>
            <a:spLocks noGrp="1"/>
          </p:cNvSpPr>
          <p:nvPr>
            <p:ph type="title"/>
          </p:nvPr>
        </p:nvSpPr>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Ram </a:t>
            </a:r>
            <a:r>
              <a:rPr lang="en-US" dirty="0" err="1">
                <a:latin typeface="Arial" panose="020B0604020202020204" pitchFamily="34" charset="0"/>
                <a:cs typeface="Arial" panose="020B0604020202020204" pitchFamily="34" charset="0"/>
              </a:rPr>
              <a:t>inceleme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süreci</a:t>
            </a:r>
            <a:endParaRPr lang="en-US"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xmlns="" id="{8F328695-3F4D-4518-9805-4E0882553669}"/>
              </a:ext>
            </a:extLst>
          </p:cNvPr>
          <p:cNvSpPr>
            <a:spLocks noGrp="1"/>
          </p:cNvSpPr>
          <p:nvPr>
            <p:ph sz="half" idx="1"/>
          </p:nvPr>
        </p:nvSpPr>
        <p:spPr>
          <a:xfrm>
            <a:off x="913774" y="2367092"/>
            <a:ext cx="4860493" cy="3424107"/>
          </a:xfrm>
        </p:spPr>
        <p:txBody>
          <a:bodyPr vert="horz" lIns="91440" tIns="45720" rIns="91440" bIns="45720" rtlCol="0">
            <a:normAutofit/>
          </a:bodyPr>
          <a:lstStyle/>
          <a:p>
            <a:endParaRPr lang="tr-TR" cap="none" dirty="0" smtClean="0">
              <a:latin typeface="Arial" panose="020B0604020202020204" pitchFamily="34" charset="0"/>
              <a:cs typeface="Arial" panose="020B0604020202020204" pitchFamily="34" charset="0"/>
            </a:endParaRPr>
          </a:p>
          <a:p>
            <a:r>
              <a:rPr lang="en-US" cap="none" dirty="0" err="1" smtClean="0">
                <a:latin typeface="Arial" panose="020B0604020202020204" pitchFamily="34" charset="0"/>
                <a:cs typeface="Arial" panose="020B0604020202020204" pitchFamily="34" charset="0"/>
              </a:rPr>
              <a:t>Kurul</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tarafından</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yeniden</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incelenmesine</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karar</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verilen</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öğrenci</a:t>
            </a:r>
            <a:r>
              <a:rPr lang="en-US" cap="none" dirty="0" smtClean="0">
                <a:latin typeface="Arial" panose="020B0604020202020204" pitchFamily="34" charset="0"/>
                <a:cs typeface="Arial" panose="020B0604020202020204" pitchFamily="34" charset="0"/>
              </a:rPr>
              <a:t> ram </a:t>
            </a:r>
            <a:r>
              <a:rPr lang="en-US" cap="none" dirty="0" err="1" smtClean="0">
                <a:latin typeface="Arial" panose="020B0604020202020204" pitchFamily="34" charset="0"/>
                <a:cs typeface="Arial" panose="020B0604020202020204" pitchFamily="34" charset="0"/>
              </a:rPr>
              <a:t>tarafından</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yeniden</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incelenir</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ve</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tekrardan</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özel</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eğitim</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değerlendirme</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kurulunca</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yeni</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kararlar</a:t>
            </a:r>
            <a:r>
              <a:rPr lang="en-US"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alını</a:t>
            </a:r>
            <a:r>
              <a:rPr lang="en-US" cap="none" dirty="0" err="1" smtClean="0"/>
              <a:t>r</a:t>
            </a:r>
            <a:endParaRPr lang="en-US" cap="none" dirty="0"/>
          </a:p>
        </p:txBody>
      </p:sp>
    </p:spTree>
    <p:extLst>
      <p:ext uri="{BB962C8B-B14F-4D97-AF65-F5344CB8AC3E}">
        <p14:creationId xmlns:p14="http://schemas.microsoft.com/office/powerpoint/2010/main" val="3238498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Başlık"/>
          <p:cNvSpPr>
            <a:spLocks noGrp="1"/>
          </p:cNvSpPr>
          <p:nvPr>
            <p:ph type="title"/>
          </p:nvPr>
        </p:nvSpPr>
        <p:spPr>
          <a:xfrm>
            <a:off x="206062" y="0"/>
            <a:ext cx="10461938" cy="908050"/>
          </a:xfrm>
        </p:spPr>
        <p:txBody>
          <a:bodyPr>
            <a:noAutofit/>
          </a:bodyPr>
          <a:lstStyle/>
          <a:p>
            <a:pPr algn="ctr" eaLnBrk="1" hangingPunct="1"/>
            <a:r>
              <a:rPr lang="tr-TR" altLang="tr-TR" dirty="0"/>
              <a:t>ÖZEL EĞİTİM HİZMETLERİ KAPSAMINDA </a:t>
            </a:r>
            <a:br>
              <a:rPr lang="tr-TR" altLang="tr-TR" dirty="0"/>
            </a:br>
            <a:r>
              <a:rPr lang="tr-TR" altLang="tr-TR" dirty="0"/>
              <a:t>HİZMET SUNULAN BİREYLER</a:t>
            </a:r>
          </a:p>
        </p:txBody>
      </p:sp>
      <p:sp>
        <p:nvSpPr>
          <p:cNvPr id="45058" name="2 İçerik Yer Tutucusu"/>
          <p:cNvSpPr>
            <a:spLocks noGrp="1"/>
          </p:cNvSpPr>
          <p:nvPr>
            <p:ph sz="half" idx="1"/>
          </p:nvPr>
        </p:nvSpPr>
        <p:spPr>
          <a:xfrm>
            <a:off x="425004" y="1325861"/>
            <a:ext cx="2421228" cy="5080626"/>
          </a:xfrm>
        </p:spPr>
        <p:txBody>
          <a:bodyPr>
            <a:normAutofit fontScale="77500" lnSpcReduction="20000"/>
          </a:bodyPr>
          <a:lstStyle/>
          <a:p>
            <a:pPr marL="0" indent="0">
              <a:buNone/>
              <a:defRPr/>
            </a:pPr>
            <a:r>
              <a:rPr lang="tr-TR" altLang="tr-TR" b="1" cap="none" dirty="0" smtClean="0">
                <a:latin typeface="Arial" panose="020B0604020202020204" pitchFamily="34" charset="0"/>
                <a:ea typeface="Tahoma" panose="020B0604030504040204" pitchFamily="34" charset="0"/>
                <a:cs typeface="Arial" panose="020B0604020202020204" pitchFamily="34" charset="0"/>
              </a:rPr>
              <a:t>Bakanlığımız özel eğitim hizmetleri kapsamında; görme engelliler, işitme engelliler, zihinsel engelliler, ortopedik engelliler, dil ve konuşma güçlüğü olan çocuklar, duygusal ve davranışsal bozukluğu olan çocuklar, uyum güçlüğü olan çocuklar vb. Tüm engel gruplarının yanında özel yetenekli çocuklara da eğitim hizmeti sağlamaktadır</a:t>
            </a:r>
            <a:r>
              <a:rPr lang="tr-TR" altLang="tr-TR" sz="1600" b="1" cap="none" dirty="0" smtClean="0">
                <a:latin typeface="Arial" panose="020B0604020202020204" pitchFamily="34" charset="0"/>
                <a:ea typeface="Tahoma" panose="020B0604030504040204" pitchFamily="34" charset="0"/>
                <a:cs typeface="Arial" panose="020B0604020202020204" pitchFamily="34" charset="0"/>
              </a:rPr>
              <a:t>. </a:t>
            </a:r>
            <a:r>
              <a:rPr lang="tr-TR" altLang="tr-TR" sz="1600" cap="none" dirty="0" smtClean="0">
                <a:latin typeface="Arial" panose="020B0604020202020204" pitchFamily="34" charset="0"/>
                <a:ea typeface="Tahoma" panose="020B0604030504040204" pitchFamily="34" charset="0"/>
                <a:cs typeface="Arial" panose="020B0604020202020204" pitchFamily="34" charset="0"/>
              </a:rPr>
              <a:t>	 </a:t>
            </a:r>
          </a:p>
          <a:p>
            <a:pPr marL="0" indent="0">
              <a:buNone/>
              <a:defRPr/>
            </a:pPr>
            <a:r>
              <a:rPr lang="tr-TR" altLang="tr-TR" sz="2000" dirty="0">
                <a:latin typeface="Times New Roman" panose="02020603050405020304" pitchFamily="18" charset="0"/>
                <a:ea typeface="Tahoma" panose="020B0604030504040204" pitchFamily="34" charset="0"/>
                <a:cs typeface="Times New Roman" panose="02020603050405020304" pitchFamily="18" charset="0"/>
              </a:rPr>
              <a:t>	</a:t>
            </a:r>
            <a:endParaRPr lang="tr-TR" altLang="tr-TR" sz="2400"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defRPr/>
            </a:pPr>
            <a:endParaRPr lang="tr-TR" altLang="tr-TR" sz="2400"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defRPr/>
            </a:pPr>
            <a:endParaRPr lang="tr-TR" altLang="tr-TR" sz="2400" dirty="0">
              <a:latin typeface="Times New Roman" panose="02020603050405020304" pitchFamily="18" charset="0"/>
              <a:ea typeface="Tahoma" panose="020B0604030504040204" pitchFamily="34" charset="0"/>
              <a:cs typeface="Times New Roman" panose="02020603050405020304" pitchFamily="18" charset="0"/>
            </a:endParaRPr>
          </a:p>
          <a:p>
            <a:pPr marL="0" indent="0" algn="ctr">
              <a:buNone/>
              <a:defRPr/>
            </a:pPr>
            <a:endParaRPr lang="tr-TR" altLang="tr-TR" dirty="0">
              <a:latin typeface="Times New Roman" panose="02020603050405020304" pitchFamily="18" charset="0"/>
              <a:ea typeface="Tahoma" panose="020B0604030504040204" pitchFamily="34" charset="0"/>
              <a:cs typeface="Times New Roman" panose="02020603050405020304" pitchFamily="18" charset="0"/>
            </a:endParaRPr>
          </a:p>
          <a:p>
            <a:pPr marL="0" indent="0" algn="ctr">
              <a:buNone/>
              <a:defRPr/>
            </a:pPr>
            <a:endParaRPr lang="tr-TR" altLang="tr-TR" sz="1200"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6" name="3 İçerik Yer Tutucusu"/>
          <p:cNvGraphicFramePr>
            <a:graphicFrameLocks noGrp="1"/>
          </p:cNvGraphicFramePr>
          <p:nvPr>
            <p:ph sz="half" idx="2"/>
            <p:extLst>
              <p:ext uri="{D42A27DB-BD31-4B8C-83A1-F6EECF244321}">
                <p14:modId xmlns:p14="http://schemas.microsoft.com/office/powerpoint/2010/main" val="2624081552"/>
              </p:ext>
            </p:extLst>
          </p:nvPr>
        </p:nvGraphicFramePr>
        <p:xfrm>
          <a:off x="3181124" y="1240806"/>
          <a:ext cx="7748609" cy="5087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76FE541A-8285-4AEB-8A34-DF85E032158C}" type="slidenum">
              <a:rPr lang="tr-TR" altLang="tr-TR" smtClean="0">
                <a:solidFill>
                  <a:srgbClr val="FFFFFF"/>
                </a:solidFill>
                <a:latin typeface="Arial" panose="020B0604020202020204" pitchFamily="34" charset="0"/>
              </a:rPr>
              <a:pPr>
                <a:spcBef>
                  <a:spcPct val="0"/>
                </a:spcBef>
                <a:buClrTx/>
                <a:buSzTx/>
                <a:buFontTx/>
                <a:buNone/>
              </a:pPr>
              <a:t>18</a:t>
            </a:fld>
            <a:endParaRPr lang="tr-TR" altLang="tr-TR">
              <a:solidFill>
                <a:srgbClr val="FFFFFF"/>
              </a:solidFill>
              <a:latin typeface="Arial" panose="020B0604020202020204" pitchFamily="34" charset="0"/>
            </a:endParaRPr>
          </a:p>
        </p:txBody>
      </p:sp>
    </p:spTree>
    <p:extLst>
      <p:ext uri="{BB962C8B-B14F-4D97-AF65-F5344CB8AC3E}">
        <p14:creationId xmlns:p14="http://schemas.microsoft.com/office/powerpoint/2010/main" val="918514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3FF243B-77B1-4E41-8842-EABDF2483937}"/>
              </a:ext>
            </a:extLst>
          </p:cNvPr>
          <p:cNvSpPr>
            <a:spLocks noGrp="1"/>
          </p:cNvSpPr>
          <p:nvPr>
            <p:ph type="title"/>
          </p:nvPr>
        </p:nvSpPr>
        <p:spPr/>
        <p:txBody>
          <a:bodyPr vert="horz" lIns="91440" tIns="45720" rIns="91440" bIns="45720" rtlCol="0" anchor="ctr">
            <a:normAutofit/>
          </a:bodyPr>
          <a:lstStyle/>
          <a:p>
            <a:pPr lvl="0"/>
            <a:r>
              <a:rPr lang="tr-TR" baseline="0" dirty="0">
                <a:latin typeface="Arial" panose="020B0604020202020204" pitchFamily="34" charset="0"/>
                <a:cs typeface="Arial" panose="020B0604020202020204" pitchFamily="34" charset="0"/>
              </a:rPr>
              <a:t>Talim ve terbiye </a:t>
            </a:r>
            <a:r>
              <a:rPr lang="tr-TR" baseline="0" dirty="0" err="1">
                <a:latin typeface="Arial" panose="020B0604020202020204" pitchFamily="34" charset="0"/>
                <a:cs typeface="Arial" panose="020B0604020202020204" pitchFamily="34" charset="0"/>
              </a:rPr>
              <a:t>kurulu’nun</a:t>
            </a:r>
            <a:r>
              <a:rPr lang="tr-TR" baseline="0" dirty="0">
                <a:latin typeface="Arial" panose="020B0604020202020204" pitchFamily="34" charset="0"/>
                <a:cs typeface="Arial" panose="020B0604020202020204" pitchFamily="34" charset="0"/>
              </a:rPr>
              <a:t> 21/04/2021 ve 10 sayılı kararı doğrultusunda mevcut destek eğitim programları</a:t>
            </a:r>
            <a:endParaRPr lang="en-US" dirty="0">
              <a:latin typeface="Arial" panose="020B0604020202020204" pitchFamily="34" charset="0"/>
              <a:cs typeface="Arial" panose="020B0604020202020204" pitchFamily="34" charset="0"/>
            </a:endParaRPr>
          </a:p>
        </p:txBody>
      </p:sp>
      <p:graphicFrame>
        <p:nvGraphicFramePr>
          <p:cNvPr id="5" name="İçerik Yer Tutucusu 2">
            <a:extLst>
              <a:ext uri="{FF2B5EF4-FFF2-40B4-BE49-F238E27FC236}">
                <a16:creationId xmlns:a16="http://schemas.microsoft.com/office/drawing/2014/main" xmlns="" id="{2E243045-5FD3-A143-4A92-D4BCB09C88F0}"/>
              </a:ext>
            </a:extLst>
          </p:cNvPr>
          <p:cNvGraphicFramePr>
            <a:graphicFrameLocks noGrp="1"/>
          </p:cNvGraphicFramePr>
          <p:nvPr>
            <p:ph sz="half" idx="1"/>
            <p:extLst>
              <p:ext uri="{D42A27DB-BD31-4B8C-83A1-F6EECF244321}">
                <p14:modId xmlns:p14="http://schemas.microsoft.com/office/powerpoint/2010/main" val="3376136547"/>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1117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Picture 10" descr="Transparent Colorful Tree Png - Clip Art Special Education, Png Download -  kin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436" r="17764" b="3"/>
          <a:stretch/>
        </p:blipFill>
        <p:spPr bwMode="auto">
          <a:xfrm>
            <a:off x="20" y="10"/>
            <a:ext cx="4024741" cy="6857990"/>
          </a:xfrm>
          <a:prstGeom prst="rect">
            <a:avLst/>
          </a:prstGeom>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465050" y="618517"/>
            <a:ext cx="6672886" cy="1596177"/>
          </a:xfrm>
        </p:spPr>
        <p:txBody>
          <a:bodyPr>
            <a:normAutofit/>
          </a:bodyPr>
          <a:lstStyle/>
          <a:p>
            <a:r>
              <a:rPr lang="tr-TR" dirty="0"/>
              <a:t>İÇİNDEKİLER:</a:t>
            </a:r>
          </a:p>
        </p:txBody>
      </p:sp>
      <p:sp>
        <p:nvSpPr>
          <p:cNvPr id="3" name="İçerik Yer Tutucusu 2"/>
          <p:cNvSpPr>
            <a:spLocks noGrp="1"/>
          </p:cNvSpPr>
          <p:nvPr>
            <p:ph idx="1"/>
          </p:nvPr>
        </p:nvSpPr>
        <p:spPr>
          <a:xfrm>
            <a:off x="4465048" y="2367092"/>
            <a:ext cx="6672888" cy="3904919"/>
          </a:xfrm>
        </p:spPr>
        <p:txBody>
          <a:bodyPr>
            <a:normAutofit/>
          </a:bodyPr>
          <a:lstStyle/>
          <a:p>
            <a:pPr>
              <a:lnSpc>
                <a:spcPct val="110000"/>
              </a:lnSpc>
            </a:pPr>
            <a:r>
              <a:rPr lang="tr-TR" sz="1200" dirty="0">
                <a:latin typeface="Arial" panose="020B0604020202020204" pitchFamily="34" charset="0"/>
                <a:cs typeface="Arial" panose="020B0604020202020204" pitchFamily="34" charset="0"/>
              </a:rPr>
              <a:t>Yasal Yükümlülükler</a:t>
            </a:r>
          </a:p>
          <a:p>
            <a:pPr>
              <a:lnSpc>
                <a:spcPct val="110000"/>
              </a:lnSpc>
            </a:pPr>
            <a:r>
              <a:rPr lang="tr-TR" sz="1200" dirty="0">
                <a:latin typeface="Arial" panose="020B0604020202020204" pitchFamily="34" charset="0"/>
                <a:cs typeface="Arial" panose="020B0604020202020204" pitchFamily="34" charset="0"/>
              </a:rPr>
              <a:t>Eğitsel Değerlendirme ve Tanılama Süreci</a:t>
            </a:r>
          </a:p>
          <a:p>
            <a:pPr>
              <a:lnSpc>
                <a:spcPct val="110000"/>
              </a:lnSpc>
            </a:pPr>
            <a:r>
              <a:rPr lang="tr-TR" sz="1200" dirty="0">
                <a:latin typeface="Arial" panose="020B0604020202020204" pitchFamily="34" charset="0"/>
                <a:cs typeface="Arial" panose="020B0604020202020204" pitchFamily="34" charset="0"/>
              </a:rPr>
              <a:t>Eğitim Ortamları</a:t>
            </a:r>
          </a:p>
          <a:p>
            <a:pPr>
              <a:lnSpc>
                <a:spcPct val="110000"/>
              </a:lnSpc>
            </a:pPr>
            <a:r>
              <a:rPr lang="tr-TR" sz="1200" dirty="0">
                <a:latin typeface="Arial" panose="020B0604020202020204" pitchFamily="34" charset="0"/>
                <a:cs typeface="Arial" panose="020B0604020202020204" pitchFamily="34" charset="0"/>
              </a:rPr>
              <a:t>Kayıt, Kabul ve Nakil İşlemleri</a:t>
            </a:r>
          </a:p>
          <a:p>
            <a:pPr>
              <a:lnSpc>
                <a:spcPct val="110000"/>
              </a:lnSpc>
            </a:pPr>
            <a:r>
              <a:rPr lang="tr-TR" sz="1200" dirty="0">
                <a:latin typeface="Arial" panose="020B0604020202020204" pitchFamily="34" charset="0"/>
                <a:cs typeface="Arial" panose="020B0604020202020204" pitchFamily="34" charset="0"/>
              </a:rPr>
              <a:t>Başarının Değerlendirilmesi</a:t>
            </a:r>
          </a:p>
          <a:p>
            <a:pPr>
              <a:lnSpc>
                <a:spcPct val="110000"/>
              </a:lnSpc>
            </a:pPr>
            <a:r>
              <a:rPr lang="tr-TR" altLang="tr-TR" sz="1200" dirty="0">
                <a:latin typeface="Arial" panose="020B0604020202020204" pitchFamily="34" charset="0"/>
                <a:cs typeface="Arial" panose="020B0604020202020204" pitchFamily="34" charset="0"/>
              </a:rPr>
              <a:t>Özel Eğitim Hizmetleri Kuruluna Yapılacak İtirazlar</a:t>
            </a:r>
          </a:p>
          <a:p>
            <a:pPr>
              <a:lnSpc>
                <a:spcPct val="110000"/>
              </a:lnSpc>
            </a:pPr>
            <a:r>
              <a:rPr lang="tr-TR" altLang="tr-TR" sz="1200" dirty="0">
                <a:latin typeface="Arial" panose="020B0604020202020204" pitchFamily="34" charset="0"/>
                <a:cs typeface="Arial" panose="020B0604020202020204" pitchFamily="34" charset="0"/>
              </a:rPr>
              <a:t>Bireyselleştirilmiş Eğitim Planı (BEP)</a:t>
            </a:r>
          </a:p>
          <a:p>
            <a:pPr>
              <a:lnSpc>
                <a:spcPct val="110000"/>
              </a:lnSpc>
            </a:pPr>
            <a:r>
              <a:rPr lang="tr-TR" altLang="tr-TR" sz="1200" dirty="0">
                <a:latin typeface="Arial" panose="020B0604020202020204" pitchFamily="34" charset="0"/>
                <a:cs typeface="Arial" panose="020B0604020202020204" pitchFamily="34" charset="0"/>
              </a:rPr>
              <a:t>Destek Eğitim Odası</a:t>
            </a:r>
          </a:p>
          <a:p>
            <a:pPr>
              <a:lnSpc>
                <a:spcPct val="110000"/>
              </a:lnSpc>
            </a:pPr>
            <a:r>
              <a:rPr lang="tr-TR" altLang="tr-TR" sz="1200" dirty="0">
                <a:latin typeface="Arial" panose="020B0604020202020204" pitchFamily="34" charset="0"/>
                <a:cs typeface="Arial" panose="020B0604020202020204" pitchFamily="34" charset="0"/>
              </a:rPr>
              <a:t>Özel Eğitim Sınıfları</a:t>
            </a:r>
          </a:p>
          <a:p>
            <a:pPr>
              <a:lnSpc>
                <a:spcPct val="110000"/>
              </a:lnSpc>
            </a:pPr>
            <a:r>
              <a:rPr lang="tr-TR" altLang="tr-TR" sz="1200" dirty="0">
                <a:latin typeface="Arial" panose="020B0604020202020204" pitchFamily="34" charset="0"/>
                <a:cs typeface="Arial" panose="020B0604020202020204" pitchFamily="34" charset="0"/>
              </a:rPr>
              <a:t>Devam-Devamsızlık, İlişik Kesme</a:t>
            </a:r>
          </a:p>
          <a:p>
            <a:pPr>
              <a:lnSpc>
                <a:spcPct val="110000"/>
              </a:lnSpc>
            </a:pPr>
            <a:r>
              <a:rPr lang="tr-TR" altLang="tr-TR" sz="1200" dirty="0">
                <a:latin typeface="Arial" panose="020B0604020202020204" pitchFamily="34" charset="0"/>
                <a:cs typeface="Arial" panose="020B0604020202020204" pitchFamily="34" charset="0"/>
              </a:rPr>
              <a:t>Ortaöğretimde Alan Seçimi (Özel Eğitim Sınıfı)</a:t>
            </a:r>
          </a:p>
          <a:p>
            <a:pPr>
              <a:lnSpc>
                <a:spcPct val="110000"/>
              </a:lnSpc>
            </a:pPr>
            <a:r>
              <a:rPr lang="tr-TR" altLang="tr-TR" sz="1200" dirty="0">
                <a:latin typeface="Arial" panose="020B0604020202020204" pitchFamily="34" charset="0"/>
                <a:cs typeface="Arial" panose="020B0604020202020204" pitchFamily="34" charset="0"/>
              </a:rPr>
              <a:t>Kolaylaştırıcı Kişi</a:t>
            </a:r>
          </a:p>
          <a:p>
            <a:pPr marL="0" indent="0">
              <a:lnSpc>
                <a:spcPct val="110000"/>
              </a:lnSpc>
              <a:buNone/>
            </a:pPr>
            <a:endParaRPr lang="tr-TR" altLang="tr-TR" sz="800" dirty="0"/>
          </a:p>
          <a:p>
            <a:pPr>
              <a:lnSpc>
                <a:spcPct val="110000"/>
              </a:lnSpc>
            </a:pPr>
            <a:endParaRPr lang="tr-TR" altLang="tr-TR" sz="800" dirty="0"/>
          </a:p>
          <a:p>
            <a:pPr>
              <a:lnSpc>
                <a:spcPct val="110000"/>
              </a:lnSpc>
            </a:pPr>
            <a:endParaRPr lang="tr-TR" sz="800" dirty="0"/>
          </a:p>
          <a:p>
            <a:pPr>
              <a:lnSpc>
                <a:spcPct val="110000"/>
              </a:lnSpc>
            </a:pPr>
            <a:endParaRPr lang="tr-TR" sz="800" dirty="0"/>
          </a:p>
        </p:txBody>
      </p:sp>
    </p:spTree>
    <p:extLst>
      <p:ext uri="{BB962C8B-B14F-4D97-AF65-F5344CB8AC3E}">
        <p14:creationId xmlns:p14="http://schemas.microsoft.com/office/powerpoint/2010/main" val="2478365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 name="Resim 5" descr="metin içeren bir resim&#10;&#10;Açıklama otomatik olarak oluşturuldu">
            <a:extLst>
              <a:ext uri="{FF2B5EF4-FFF2-40B4-BE49-F238E27FC236}">
                <a16:creationId xmlns:a16="http://schemas.microsoft.com/office/drawing/2014/main" xmlns="" id="{E826433B-DA46-4F9F-A2E1-1040EDE9348D}"/>
              </a:ext>
            </a:extLst>
          </p:cNvPr>
          <p:cNvPicPr>
            <a:picLocks noChangeAspect="1"/>
          </p:cNvPicPr>
          <p:nvPr/>
        </p:nvPicPr>
        <p:blipFill rotWithShape="1">
          <a:blip r:embed="rId2">
            <a:extLst>
              <a:ext uri="{28A0092B-C50C-407E-A947-70E740481C1C}">
                <a14:useLocalDpi xmlns:a14="http://schemas.microsoft.com/office/drawing/2010/main" val="0"/>
              </a:ext>
            </a:extLst>
          </a:blip>
          <a:srcRect l="26469" r="26581" b="-1"/>
          <a:stretch/>
        </p:blipFill>
        <p:spPr>
          <a:xfrm>
            <a:off x="20" y="10"/>
            <a:ext cx="4024741" cy="6857990"/>
          </a:xfrm>
          <a:prstGeom prst="rect">
            <a:avLst/>
          </a:prstGeom>
        </p:spPr>
      </p:pic>
      <p:sp>
        <p:nvSpPr>
          <p:cNvPr id="3" name="2 Başlık"/>
          <p:cNvSpPr txBox="1">
            <a:spLocks/>
          </p:cNvSpPr>
          <p:nvPr/>
        </p:nvSpPr>
        <p:spPr>
          <a:xfrm>
            <a:off x="4465050" y="618517"/>
            <a:ext cx="6672886" cy="159617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lnSpc>
                <a:spcPct val="90000"/>
              </a:lnSpc>
              <a:spcAft>
                <a:spcPts val="600"/>
              </a:spcAft>
            </a:pPr>
            <a:r>
              <a:rPr lang="en-US" sz="2800" cap="all">
                <a:solidFill>
                  <a:schemeClr val="tx1"/>
                </a:solidFill>
              </a:rPr>
              <a:t>SADECE TAM ZAMANLI KAYNAŞTIRMA EĞİTİMİNE YÖNLENDİRİLEN VE NORMAL OKULLARA YERLEŞTİRİLEN ENGEL GRUPLARI:</a:t>
            </a:r>
          </a:p>
        </p:txBody>
      </p:sp>
      <p:sp>
        <p:nvSpPr>
          <p:cNvPr id="2" name="1 İçerik Yer Tutucusu"/>
          <p:cNvSpPr txBox="1">
            <a:spLocks/>
          </p:cNvSpPr>
          <p:nvPr/>
        </p:nvSpPr>
        <p:spPr>
          <a:xfrm>
            <a:off x="4465048" y="2367092"/>
            <a:ext cx="6672887" cy="34241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indent="-228600" defTabSz="914400">
              <a:lnSpc>
                <a:spcPct val="120000"/>
              </a:lnSpc>
              <a:buClr>
                <a:schemeClr val="tx1"/>
              </a:buClr>
              <a:buFont typeface="Arial" panose="020B0604020202020204" pitchFamily="34" charset="0"/>
              <a:buChar char="•"/>
            </a:pPr>
            <a:r>
              <a:rPr lang="en-US" dirty="0" err="1" smtClean="0">
                <a:solidFill>
                  <a:schemeClr val="tx1"/>
                </a:solidFill>
                <a:latin typeface="Arial" panose="020B0604020202020204" pitchFamily="34" charset="0"/>
                <a:cs typeface="Arial" panose="020B0604020202020204" pitchFamily="34" charset="0"/>
              </a:rPr>
              <a:t>Özel</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öğrenme</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güçlüğü</a:t>
            </a:r>
            <a:endParaRPr lang="en-US" dirty="0" smtClean="0">
              <a:solidFill>
                <a:schemeClr val="tx1"/>
              </a:solidFill>
              <a:latin typeface="Arial" panose="020B0604020202020204" pitchFamily="34" charset="0"/>
              <a:cs typeface="Arial" panose="020B0604020202020204" pitchFamily="34" charset="0"/>
            </a:endParaRPr>
          </a:p>
          <a:p>
            <a:pPr indent="-228600" defTabSz="914400">
              <a:lnSpc>
                <a:spcPct val="120000"/>
              </a:lnSpc>
              <a:buClr>
                <a:schemeClr val="tx1"/>
              </a:buClr>
              <a:buFont typeface="Arial" panose="020B0604020202020204" pitchFamily="34" charset="0"/>
              <a:buChar char="•"/>
            </a:pPr>
            <a:r>
              <a:rPr lang="en-US" dirty="0" err="1" smtClean="0">
                <a:solidFill>
                  <a:schemeClr val="tx1"/>
                </a:solidFill>
                <a:latin typeface="Arial" panose="020B0604020202020204" pitchFamily="34" charset="0"/>
                <a:cs typeface="Arial" panose="020B0604020202020204" pitchFamily="34" charset="0"/>
              </a:rPr>
              <a:t>Dikkat</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eksikliği</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hiperaktivite</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bozukluğu</a:t>
            </a:r>
            <a:endParaRPr lang="en-US" dirty="0" smtClean="0">
              <a:solidFill>
                <a:schemeClr val="tx1"/>
              </a:solidFill>
              <a:latin typeface="Arial" panose="020B0604020202020204" pitchFamily="34" charset="0"/>
              <a:cs typeface="Arial" panose="020B0604020202020204" pitchFamily="34" charset="0"/>
            </a:endParaRPr>
          </a:p>
          <a:p>
            <a:pPr indent="-228600" defTabSz="914400">
              <a:lnSpc>
                <a:spcPct val="120000"/>
              </a:lnSpc>
              <a:buClr>
                <a:schemeClr val="tx1"/>
              </a:buClr>
              <a:buFont typeface="Arial" panose="020B0604020202020204" pitchFamily="34" charset="0"/>
              <a:buChar char="•"/>
            </a:pPr>
            <a:r>
              <a:rPr lang="en-US" dirty="0" err="1" smtClean="0">
                <a:solidFill>
                  <a:schemeClr val="tx1"/>
                </a:solidFill>
                <a:latin typeface="Arial" panose="020B0604020202020204" pitchFamily="34" charset="0"/>
                <a:cs typeface="Arial" panose="020B0604020202020204" pitchFamily="34" charset="0"/>
              </a:rPr>
              <a:t>Süregelen</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hastalık</a:t>
            </a:r>
            <a:endParaRPr lang="en-US" dirty="0" smtClean="0">
              <a:solidFill>
                <a:schemeClr val="tx1"/>
              </a:solidFill>
              <a:latin typeface="Arial" panose="020B0604020202020204" pitchFamily="34" charset="0"/>
              <a:cs typeface="Arial" panose="020B0604020202020204" pitchFamily="34" charset="0"/>
            </a:endParaRPr>
          </a:p>
          <a:p>
            <a:pPr indent="-228600" defTabSz="914400">
              <a:lnSpc>
                <a:spcPct val="120000"/>
              </a:lnSpc>
              <a:buClr>
                <a:schemeClr val="tx1"/>
              </a:buClr>
              <a:buFont typeface="Arial" panose="020B0604020202020204" pitchFamily="34" charset="0"/>
              <a:buChar char="•"/>
            </a:pPr>
            <a:r>
              <a:rPr lang="en-US" dirty="0" err="1" smtClean="0">
                <a:solidFill>
                  <a:schemeClr val="tx1"/>
                </a:solidFill>
                <a:latin typeface="Arial" panose="020B0604020202020204" pitchFamily="34" charset="0"/>
                <a:cs typeface="Arial" panose="020B0604020202020204" pitchFamily="34" charset="0"/>
              </a:rPr>
              <a:t>Bedensel</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yetersizlik</a:t>
            </a:r>
            <a:endParaRPr lang="en-US" dirty="0" smtClean="0">
              <a:solidFill>
                <a:schemeClr val="tx1"/>
              </a:solidFill>
              <a:latin typeface="Arial" panose="020B0604020202020204" pitchFamily="34" charset="0"/>
              <a:cs typeface="Arial" panose="020B0604020202020204" pitchFamily="34" charset="0"/>
            </a:endParaRPr>
          </a:p>
          <a:p>
            <a:pPr indent="-228600" defTabSz="914400">
              <a:lnSpc>
                <a:spcPct val="120000"/>
              </a:lnSpc>
              <a:buClr>
                <a:schemeClr val="tx1"/>
              </a:buClr>
              <a:buFont typeface="Arial" panose="020B0604020202020204" pitchFamily="34" charset="0"/>
              <a:buChar char="•"/>
            </a:pPr>
            <a:r>
              <a:rPr lang="en-US" dirty="0" err="1" smtClean="0">
                <a:solidFill>
                  <a:schemeClr val="tx1"/>
                </a:solidFill>
                <a:latin typeface="Arial" panose="020B0604020202020204" pitchFamily="34" charset="0"/>
                <a:cs typeface="Arial" panose="020B0604020202020204" pitchFamily="34" charset="0"/>
              </a:rPr>
              <a:t>Dil</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ve</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konuşma</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güç</a:t>
            </a:r>
            <a:r>
              <a:rPr lang="tr-TR" dirty="0" err="1" smtClean="0">
                <a:solidFill>
                  <a:schemeClr val="tx1"/>
                </a:solidFill>
                <a:latin typeface="Arial" panose="020B0604020202020204" pitchFamily="34" charset="0"/>
                <a:cs typeface="Arial" panose="020B0604020202020204" pitchFamily="34" charset="0"/>
              </a:rPr>
              <a:t>lüğü</a:t>
            </a:r>
            <a:endParaRPr lang="en-US" dirty="0" smtClean="0">
              <a:solidFill>
                <a:schemeClr val="tx1"/>
              </a:solidFill>
              <a:latin typeface="Arial" panose="020B0604020202020204" pitchFamily="34" charset="0"/>
              <a:cs typeface="Arial" panose="020B0604020202020204" pitchFamily="34" charset="0"/>
            </a:endParaRPr>
          </a:p>
          <a:p>
            <a:pPr indent="-228600" defTabSz="914400">
              <a:lnSpc>
                <a:spcPct val="120000"/>
              </a:lnSpc>
              <a:buClr>
                <a:schemeClr val="tx1"/>
              </a:buClr>
              <a:buFont typeface="Arial" panose="020B0604020202020204" pitchFamily="34" charset="0"/>
              <a:buChar char="•"/>
            </a:pPr>
            <a:endParaRPr lang="en-US" cap="al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938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66670" y="321972"/>
            <a:ext cx="4940928" cy="584775"/>
          </a:xfrm>
          <a:prstGeom prst="rect">
            <a:avLst/>
          </a:prstGeom>
          <a:noFill/>
        </p:spPr>
        <p:txBody>
          <a:bodyPr wrap="square" rtlCol="0">
            <a:spAutoFit/>
          </a:bodyPr>
          <a:lstStyle/>
          <a:p>
            <a:r>
              <a:rPr lang="tr-TR" sz="3200" dirty="0"/>
              <a:t>YÖNLENDİRME RAPORU</a:t>
            </a:r>
          </a:p>
        </p:txBody>
      </p:sp>
      <p:pic>
        <p:nvPicPr>
          <p:cNvPr id="4" name="Resim 3"/>
          <p:cNvPicPr>
            <a:picLocks noChangeAspect="1"/>
          </p:cNvPicPr>
          <p:nvPr/>
        </p:nvPicPr>
        <p:blipFill>
          <a:blip r:embed="rId2" cstate="print"/>
          <a:stretch>
            <a:fillRect/>
          </a:stretch>
        </p:blipFill>
        <p:spPr>
          <a:xfrm>
            <a:off x="566670" y="1248917"/>
            <a:ext cx="8087933" cy="49321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77655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96214" y="141669"/>
            <a:ext cx="5060046" cy="584775"/>
          </a:xfrm>
          <a:prstGeom prst="rect">
            <a:avLst/>
          </a:prstGeom>
          <a:noFill/>
        </p:spPr>
        <p:txBody>
          <a:bodyPr wrap="square" rtlCol="0">
            <a:spAutoFit/>
          </a:bodyPr>
          <a:lstStyle/>
          <a:p>
            <a:r>
              <a:rPr lang="tr-TR" sz="3200" dirty="0"/>
              <a:t>YERLEŞTİRME TUTANAĞI</a:t>
            </a:r>
          </a:p>
        </p:txBody>
      </p:sp>
      <p:pic>
        <p:nvPicPr>
          <p:cNvPr id="5" name="Resim 4"/>
          <p:cNvPicPr>
            <a:picLocks noChangeAspect="1"/>
          </p:cNvPicPr>
          <p:nvPr/>
        </p:nvPicPr>
        <p:blipFill>
          <a:blip r:embed="rId2" cstate="print"/>
          <a:stretch>
            <a:fillRect/>
          </a:stretch>
        </p:blipFill>
        <p:spPr>
          <a:xfrm>
            <a:off x="579551" y="964909"/>
            <a:ext cx="8320128" cy="51396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79204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5" name="Metin kutusu 4"/>
          <p:cNvSpPr txBox="1"/>
          <p:nvPr/>
        </p:nvSpPr>
        <p:spPr>
          <a:xfrm>
            <a:off x="913775" y="4130351"/>
            <a:ext cx="10151464" cy="1099039"/>
          </a:xfrm>
          <a:prstGeom prst="rect">
            <a:avLst/>
          </a:prstGeom>
        </p:spPr>
        <p:txBody>
          <a:bodyPr vert="horz" lIns="91440" tIns="45720" rIns="91440" bIns="45720" rtlCol="0" anchor="b">
            <a:normAutofit/>
          </a:bodyPr>
          <a:lstStyle/>
          <a:p>
            <a:pPr lvl="1" algn="ctr" defTabSz="914400">
              <a:lnSpc>
                <a:spcPct val="90000"/>
              </a:lnSpc>
              <a:spcBef>
                <a:spcPct val="0"/>
              </a:spcBef>
              <a:spcAft>
                <a:spcPts val="600"/>
              </a:spcAft>
            </a:pPr>
            <a:r>
              <a:rPr lang="en-US" sz="1900" b="1" cap="all" dirty="0">
                <a:latin typeface="Arial" panose="020B0604020202020204" pitchFamily="34" charset="0"/>
                <a:ea typeface="+mj-ea"/>
                <a:cs typeface="Arial" panose="020B0604020202020204" pitchFamily="34" charset="0"/>
              </a:rPr>
              <a:t>ÖNEMLİ HATIRLATMA;</a:t>
            </a:r>
          </a:p>
          <a:p>
            <a:pPr algn="ctr" defTabSz="914400">
              <a:lnSpc>
                <a:spcPct val="90000"/>
              </a:lnSpc>
              <a:spcBef>
                <a:spcPct val="0"/>
              </a:spcBef>
              <a:spcAft>
                <a:spcPts val="600"/>
              </a:spcAft>
            </a:pPr>
            <a:endParaRPr lang="en-US" sz="1900" cap="all" dirty="0">
              <a:latin typeface="Arial" panose="020B0604020202020204" pitchFamily="34" charset="0"/>
              <a:ea typeface="+mj-ea"/>
              <a:cs typeface="Arial" panose="020B0604020202020204" pitchFamily="34" charset="0"/>
            </a:endParaRPr>
          </a:p>
          <a:p>
            <a:pPr algn="ctr" defTabSz="914400">
              <a:lnSpc>
                <a:spcPct val="90000"/>
              </a:lnSpc>
              <a:spcBef>
                <a:spcPct val="0"/>
              </a:spcBef>
              <a:spcAft>
                <a:spcPts val="600"/>
              </a:spcAft>
            </a:pPr>
            <a:r>
              <a:rPr lang="en-US" sz="1900" cap="all" dirty="0">
                <a:latin typeface="Arial" panose="020B0604020202020204" pitchFamily="34" charset="0"/>
                <a:ea typeface="+mj-ea"/>
                <a:cs typeface="Arial" panose="020B0604020202020204" pitchFamily="34" charset="0"/>
              </a:rPr>
              <a:t>E-</a:t>
            </a:r>
            <a:r>
              <a:rPr lang="en-US" sz="1900" cap="all" dirty="0" err="1">
                <a:latin typeface="Arial" panose="020B0604020202020204" pitchFamily="34" charset="0"/>
                <a:ea typeface="+mj-ea"/>
                <a:cs typeface="Arial" panose="020B0604020202020204" pitchFamily="34" charset="0"/>
              </a:rPr>
              <a:t>okul</a:t>
            </a:r>
            <a:r>
              <a:rPr lang="en-US" sz="1900" cap="all" dirty="0">
                <a:latin typeface="Arial" panose="020B0604020202020204" pitchFamily="34" charset="0"/>
                <a:ea typeface="+mj-ea"/>
                <a:cs typeface="Arial" panose="020B0604020202020204" pitchFamily="34" charset="0"/>
              </a:rPr>
              <a:t>/RAM </a:t>
            </a:r>
            <a:r>
              <a:rPr lang="en-US" sz="1900" cap="all" dirty="0" err="1">
                <a:latin typeface="Arial" panose="020B0604020202020204" pitchFamily="34" charset="0"/>
                <a:ea typeface="+mj-ea"/>
                <a:cs typeface="Arial" panose="020B0604020202020204" pitchFamily="34" charset="0"/>
              </a:rPr>
              <a:t>Modülü</a:t>
            </a:r>
            <a:r>
              <a:rPr lang="en-US" sz="1900" cap="all" dirty="0">
                <a:latin typeface="Arial" panose="020B0604020202020204" pitchFamily="34" charset="0"/>
                <a:ea typeface="+mj-ea"/>
                <a:cs typeface="Arial" panose="020B0604020202020204" pitchFamily="34" charset="0"/>
              </a:rPr>
              <a:t> </a:t>
            </a:r>
            <a:r>
              <a:rPr lang="en-US" sz="1900" cap="all" dirty="0" err="1">
                <a:latin typeface="Arial" panose="020B0604020202020204" pitchFamily="34" charset="0"/>
                <a:ea typeface="+mj-ea"/>
                <a:cs typeface="Arial" panose="020B0604020202020204" pitchFamily="34" charset="0"/>
              </a:rPr>
              <a:t>uyuşmazlıklarında</a:t>
            </a:r>
            <a:r>
              <a:rPr lang="en-US" sz="1900" cap="all" dirty="0">
                <a:latin typeface="Arial" panose="020B0604020202020204" pitchFamily="34" charset="0"/>
                <a:ea typeface="+mj-ea"/>
                <a:cs typeface="Arial" panose="020B0604020202020204" pitchFamily="34" charset="0"/>
              </a:rPr>
              <a:t> RAM </a:t>
            </a:r>
            <a:r>
              <a:rPr lang="en-US" sz="1900" cap="all" dirty="0" err="1">
                <a:latin typeface="Arial" panose="020B0604020202020204" pitchFamily="34" charset="0"/>
                <a:ea typeface="+mj-ea"/>
                <a:cs typeface="Arial" panose="020B0604020202020204" pitchFamily="34" charset="0"/>
              </a:rPr>
              <a:t>ile</a:t>
            </a:r>
            <a:r>
              <a:rPr lang="en-US" sz="1900" cap="all" dirty="0">
                <a:latin typeface="Arial" panose="020B0604020202020204" pitchFamily="34" charset="0"/>
                <a:ea typeface="+mj-ea"/>
                <a:cs typeface="Arial" panose="020B0604020202020204" pitchFamily="34" charset="0"/>
              </a:rPr>
              <a:t> </a:t>
            </a:r>
            <a:r>
              <a:rPr lang="en-US" sz="1900" cap="all" dirty="0" err="1">
                <a:latin typeface="Arial" panose="020B0604020202020204" pitchFamily="34" charset="0"/>
                <a:ea typeface="+mj-ea"/>
                <a:cs typeface="Arial" panose="020B0604020202020204" pitchFamily="34" charset="0"/>
              </a:rPr>
              <a:t>irtibat</a:t>
            </a:r>
            <a:r>
              <a:rPr lang="en-US" sz="1900" cap="all" dirty="0">
                <a:latin typeface="Arial" panose="020B0604020202020204" pitchFamily="34" charset="0"/>
                <a:ea typeface="+mj-ea"/>
                <a:cs typeface="Arial" panose="020B0604020202020204" pitchFamily="34" charset="0"/>
              </a:rPr>
              <a:t> </a:t>
            </a:r>
            <a:r>
              <a:rPr lang="en-US" sz="1900" cap="all" dirty="0" err="1">
                <a:latin typeface="Arial" panose="020B0604020202020204" pitchFamily="34" charset="0"/>
                <a:ea typeface="+mj-ea"/>
                <a:cs typeface="Arial" panose="020B0604020202020204" pitchFamily="34" charset="0"/>
              </a:rPr>
              <a:t>kurulmalıdır</a:t>
            </a:r>
            <a:r>
              <a:rPr lang="en-US" sz="1900" cap="all" dirty="0">
                <a:latin typeface="Arial" panose="020B0604020202020204" pitchFamily="34" charset="0"/>
                <a:ea typeface="+mj-ea"/>
                <a:cs typeface="Arial" panose="020B0604020202020204" pitchFamily="34" charset="0"/>
              </a:rPr>
              <a:t>.</a:t>
            </a:r>
          </a:p>
        </p:txBody>
      </p:sp>
      <p:pic>
        <p:nvPicPr>
          <p:cNvPr id="3" name="Resim 2"/>
          <p:cNvPicPr>
            <a:picLocks noChangeAspect="1"/>
          </p:cNvPicPr>
          <p:nvPr/>
        </p:nvPicPr>
        <p:blipFill>
          <a:blip r:embed="rId2" cstate="print"/>
          <a:stretch>
            <a:fillRect/>
          </a:stretch>
        </p:blipFill>
        <p:spPr>
          <a:xfrm>
            <a:off x="913774" y="1152270"/>
            <a:ext cx="10364452" cy="2124712"/>
          </a:xfrm>
          <a:prstGeom prst="rect">
            <a:avLst/>
          </a:prstGeom>
        </p:spPr>
      </p:pic>
      <p:pic>
        <p:nvPicPr>
          <p:cNvPr id="4" name="Picture 8" descr="Duyuru Png Transparent Images Free – Free PNG Images Vector, PSD, Clipart,  Templ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428" y="661516"/>
            <a:ext cx="565642" cy="40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876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1 Başlık"/>
          <p:cNvSpPr txBox="1">
            <a:spLocks/>
          </p:cNvSpPr>
          <p:nvPr/>
        </p:nvSpPr>
        <p:spPr>
          <a:xfrm>
            <a:off x="913774" y="640831"/>
            <a:ext cx="3740515" cy="15738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spcAft>
                <a:spcPts val="600"/>
              </a:spcAft>
            </a:pPr>
            <a:r>
              <a:rPr lang="en-US" cap="all" dirty="0">
                <a:solidFill>
                  <a:schemeClr val="tx1"/>
                </a:solidFill>
                <a:latin typeface="Arial" panose="020B0604020202020204" pitchFamily="34" charset="0"/>
                <a:cs typeface="Arial" panose="020B0604020202020204" pitchFamily="34" charset="0"/>
              </a:rPr>
              <a:t>EĞİTİM ORTAMLARI</a:t>
            </a:r>
          </a:p>
        </p:txBody>
      </p:sp>
      <p:sp>
        <p:nvSpPr>
          <p:cNvPr id="4" name="Dikdörtgen 3"/>
          <p:cNvSpPr/>
          <p:nvPr/>
        </p:nvSpPr>
        <p:spPr>
          <a:xfrm>
            <a:off x="1024523" y="2357356"/>
            <a:ext cx="3740509" cy="3881309"/>
          </a:xfrm>
          <a:prstGeom prst="rect">
            <a:avLst/>
          </a:prstGeom>
        </p:spPr>
        <p:txBody>
          <a:bodyPr vert="horz" lIns="91440" tIns="45720" rIns="91440" bIns="45720" rtlCol="0">
            <a:normAutofit/>
          </a:bodyPr>
          <a:lstStyle/>
          <a:p>
            <a:pPr indent="-228600" defTabSz="914400">
              <a:lnSpc>
                <a:spcPct val="110000"/>
              </a:lnSpc>
              <a:spcAft>
                <a:spcPts val="600"/>
              </a:spcAft>
              <a:buClr>
                <a:schemeClr val="tx1"/>
              </a:buClr>
              <a:buFont typeface="Arial" panose="020B0604020202020204" pitchFamily="34" charset="0"/>
              <a:buChar char="•"/>
              <a:defRPr/>
            </a:pPr>
            <a:r>
              <a:rPr lang="en-US" sz="1500" dirty="0" smtClean="0">
                <a:latin typeface="Arial" panose="020B0604020202020204" pitchFamily="34" charset="0"/>
                <a:cs typeface="Arial" panose="020B0604020202020204" pitchFamily="34" charset="0"/>
              </a:rPr>
              <a:t>Her </a:t>
            </a:r>
            <a:r>
              <a:rPr lang="en-US" sz="1500" dirty="0" err="1" smtClean="0">
                <a:latin typeface="Arial" panose="020B0604020202020204" pitchFamily="34" charset="0"/>
                <a:cs typeface="Arial" panose="020B0604020202020204" pitchFamily="34" charset="0"/>
              </a:rPr>
              <a:t>tür</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ve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kademedeki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okul</a:t>
            </a:r>
            <a:r>
              <a:rPr lang="en-US" sz="1500" dirty="0" smtClean="0">
                <a:latin typeface="Arial" panose="020B0604020202020204" pitchFamily="34" charset="0"/>
                <a:cs typeface="Arial" panose="020B0604020202020204" pitchFamily="34" charset="0"/>
              </a:rPr>
              <a:t>/</a:t>
            </a:r>
            <a:r>
              <a:rPr lang="en-US" sz="1500" dirty="0" err="1" smtClean="0">
                <a:latin typeface="Arial" panose="020B0604020202020204" pitchFamily="34" charset="0"/>
                <a:cs typeface="Arial" panose="020B0604020202020204" pitchFamily="34" charset="0"/>
              </a:rPr>
              <a:t>kurumlarda</a:t>
            </a:r>
            <a:r>
              <a:rPr lang="en-US" sz="1500" dirty="0" smtClean="0">
                <a:latin typeface="Arial" panose="020B0604020202020204" pitchFamily="34" charset="0"/>
                <a:cs typeface="Arial" panose="020B0604020202020204" pitchFamily="34" charset="0"/>
              </a:rPr>
              <a:t> ;</a:t>
            </a:r>
          </a:p>
          <a:p>
            <a:pPr marL="514350" indent="-228600" defTabSz="914400">
              <a:lnSpc>
                <a:spcPct val="110000"/>
              </a:lnSpc>
              <a:spcBef>
                <a:spcPts val="0"/>
              </a:spcBef>
              <a:spcAft>
                <a:spcPts val="600"/>
              </a:spcAft>
              <a:buClr>
                <a:schemeClr val="tx1"/>
              </a:buClr>
              <a:buFont typeface="Arial" panose="020B0604020202020204" pitchFamily="34" charset="0"/>
              <a:buChar char="•"/>
              <a:defRPr/>
            </a:pPr>
            <a:r>
              <a:rPr lang="en-US" sz="1500" dirty="0" err="1" smtClean="0">
                <a:latin typeface="Arial" panose="020B0604020202020204" pitchFamily="34" charset="0"/>
                <a:cs typeface="Arial" panose="020B0604020202020204" pitchFamily="34" charset="0"/>
              </a:rPr>
              <a:t>Özel</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eğitim</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okul</a:t>
            </a:r>
            <a:r>
              <a:rPr lang="en-US" sz="1500" dirty="0" smtClean="0">
                <a:latin typeface="Arial" panose="020B0604020202020204" pitchFamily="34" charset="0"/>
                <a:cs typeface="Arial" panose="020B0604020202020204" pitchFamily="34" charset="0"/>
              </a:rPr>
              <a:t>/</a:t>
            </a:r>
            <a:r>
              <a:rPr lang="en-US" sz="1500" dirty="0" err="1" smtClean="0">
                <a:latin typeface="Arial" panose="020B0604020202020204" pitchFamily="34" charset="0"/>
                <a:cs typeface="Arial" panose="020B0604020202020204" pitchFamily="34" charset="0"/>
              </a:rPr>
              <a:t>kurumları</a:t>
            </a:r>
            <a:r>
              <a:rPr lang="en-US" sz="1500" dirty="0" smtClean="0">
                <a:latin typeface="Arial" panose="020B0604020202020204" pitchFamily="34" charset="0"/>
                <a:cs typeface="Arial" panose="020B0604020202020204" pitchFamily="34" charset="0"/>
              </a:rPr>
              <a:t>,</a:t>
            </a:r>
          </a:p>
          <a:p>
            <a:pPr marL="514350" indent="-228600" defTabSz="914400">
              <a:lnSpc>
                <a:spcPct val="110000"/>
              </a:lnSpc>
              <a:spcBef>
                <a:spcPts val="0"/>
              </a:spcBef>
              <a:spcAft>
                <a:spcPts val="600"/>
              </a:spcAft>
              <a:buClr>
                <a:schemeClr val="tx1"/>
              </a:buClr>
              <a:buFont typeface="Arial" panose="020B0604020202020204" pitchFamily="34" charset="0"/>
              <a:buChar char="•"/>
              <a:defRPr/>
            </a:pPr>
            <a:r>
              <a:rPr lang="en-US" sz="1500" dirty="0" err="1" smtClean="0">
                <a:latin typeface="Arial" panose="020B0604020202020204" pitchFamily="34" charset="0"/>
                <a:cs typeface="Arial" panose="020B0604020202020204" pitchFamily="34" charset="0"/>
              </a:rPr>
              <a:t>Özel</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eğitim</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sınıfları</a:t>
            </a:r>
            <a:r>
              <a:rPr lang="en-US" sz="1500" dirty="0" smtClean="0">
                <a:latin typeface="Arial" panose="020B0604020202020204" pitchFamily="34" charset="0"/>
                <a:cs typeface="Arial" panose="020B0604020202020204" pitchFamily="34" charset="0"/>
              </a:rPr>
              <a:t>,</a:t>
            </a:r>
          </a:p>
          <a:p>
            <a:pPr marL="514350" indent="-228600" defTabSz="914400">
              <a:lnSpc>
                <a:spcPct val="110000"/>
              </a:lnSpc>
              <a:spcBef>
                <a:spcPts val="0"/>
              </a:spcBef>
              <a:spcAft>
                <a:spcPts val="600"/>
              </a:spcAft>
              <a:buClr>
                <a:schemeClr val="tx1"/>
              </a:buClr>
              <a:buFont typeface="Arial" panose="020B0604020202020204" pitchFamily="34" charset="0"/>
              <a:buChar char="•"/>
              <a:defRPr/>
            </a:pPr>
            <a:r>
              <a:rPr lang="en-US" sz="1500" dirty="0" err="1" smtClean="0">
                <a:latin typeface="Arial" panose="020B0604020202020204" pitchFamily="34" charset="0"/>
                <a:cs typeface="Arial" panose="020B0604020202020204" pitchFamily="34" charset="0"/>
              </a:rPr>
              <a:t>Evde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eğitim</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hizmetleri</a:t>
            </a:r>
            <a:r>
              <a:rPr lang="en-US" sz="1500" dirty="0" smtClean="0">
                <a:latin typeface="Arial" panose="020B0604020202020204" pitchFamily="34" charset="0"/>
                <a:cs typeface="Arial" panose="020B0604020202020204" pitchFamily="34" charset="0"/>
              </a:rPr>
              <a:t>,</a:t>
            </a:r>
          </a:p>
          <a:p>
            <a:pPr marL="514350" indent="-228600" defTabSz="914400">
              <a:lnSpc>
                <a:spcPct val="110000"/>
              </a:lnSpc>
              <a:spcBef>
                <a:spcPts val="0"/>
              </a:spcBef>
              <a:spcAft>
                <a:spcPts val="600"/>
              </a:spcAft>
              <a:buClr>
                <a:schemeClr val="tx1"/>
              </a:buClr>
              <a:buFont typeface="Arial" panose="020B0604020202020204" pitchFamily="34" charset="0"/>
              <a:buChar char="•"/>
              <a:defRPr/>
            </a:pPr>
            <a:r>
              <a:rPr lang="en-US" sz="1500" dirty="0" err="1" smtClean="0">
                <a:latin typeface="Arial" panose="020B0604020202020204" pitchFamily="34" charset="0"/>
                <a:cs typeface="Arial" panose="020B0604020202020204" pitchFamily="34" charset="0"/>
              </a:rPr>
              <a:t>Hastane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sınıfları</a:t>
            </a:r>
            <a:r>
              <a:rPr lang="en-US" sz="1500" dirty="0" smtClean="0">
                <a:latin typeface="Arial" panose="020B0604020202020204" pitchFamily="34" charset="0"/>
                <a:cs typeface="Arial" panose="020B0604020202020204" pitchFamily="34" charset="0"/>
              </a:rPr>
              <a:t>,</a:t>
            </a:r>
          </a:p>
          <a:p>
            <a:pPr marL="514350" indent="-228600" defTabSz="914400">
              <a:lnSpc>
                <a:spcPct val="110000"/>
              </a:lnSpc>
              <a:spcBef>
                <a:spcPts val="0"/>
              </a:spcBef>
              <a:spcAft>
                <a:spcPts val="600"/>
              </a:spcAft>
              <a:buClr>
                <a:schemeClr val="tx1"/>
              </a:buClr>
              <a:buFont typeface="Arial" panose="020B0604020202020204" pitchFamily="34" charset="0"/>
              <a:buChar char="•"/>
              <a:defRPr/>
            </a:pPr>
            <a:r>
              <a:rPr lang="en-US" sz="1500" dirty="0" err="1" smtClean="0">
                <a:latin typeface="Arial" panose="020B0604020202020204" pitchFamily="34" charset="0"/>
                <a:cs typeface="Arial" panose="020B0604020202020204" pitchFamily="34" charset="0"/>
              </a:rPr>
              <a:t>Kaynaştırma</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yoluyla</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eğitim</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uygulamaları</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yetersizliği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olmayan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akranlarıyla</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aynı</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sınıfta</a:t>
            </a:r>
            <a:r>
              <a:rPr lang="en-US" sz="1500" dirty="0" smtClean="0">
                <a:latin typeface="Arial" panose="020B0604020202020204" pitchFamily="34" charset="0"/>
                <a:cs typeface="Arial" panose="020B0604020202020204" pitchFamily="34" charset="0"/>
              </a:rPr>
              <a:t> / </a:t>
            </a:r>
            <a:r>
              <a:rPr lang="en-US" sz="1500" dirty="0" err="1" smtClean="0">
                <a:latin typeface="Arial" panose="020B0604020202020204" pitchFamily="34" charset="0"/>
                <a:cs typeface="Arial" panose="020B0604020202020204" pitchFamily="34" charset="0"/>
              </a:rPr>
              <a:t>okulda</a:t>
            </a:r>
            <a:r>
              <a:rPr lang="en-US" sz="1500" dirty="0" smtClean="0">
                <a:latin typeface="Arial" panose="020B0604020202020204" pitchFamily="34" charset="0"/>
                <a:cs typeface="Arial" panose="020B0604020202020204" pitchFamily="34" charset="0"/>
              </a:rPr>
              <a:t> )</a:t>
            </a:r>
          </a:p>
          <a:p>
            <a:pPr indent="-228600" defTabSz="914400">
              <a:lnSpc>
                <a:spcPct val="110000"/>
              </a:lnSpc>
              <a:spcAft>
                <a:spcPts val="600"/>
              </a:spcAft>
              <a:buClr>
                <a:schemeClr val="tx1"/>
              </a:buClr>
              <a:buFont typeface="Arial" panose="020B0604020202020204" pitchFamily="34" charset="0"/>
              <a:buChar char="•"/>
              <a:defRPr/>
            </a:pPr>
            <a:r>
              <a:rPr lang="en-US" sz="1500" dirty="0" err="1" smtClean="0">
                <a:latin typeface="Arial" panose="020B0604020202020204" pitchFamily="34" charset="0"/>
                <a:cs typeface="Arial" panose="020B0604020202020204" pitchFamily="34" charset="0"/>
              </a:rPr>
              <a:t>Yoluyla</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eğitim</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öğretim</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hizmetlerinin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sunulması</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ve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planlanması</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ile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ilgili</a:t>
            </a:r>
            <a:r>
              <a:rPr lang="en-US" sz="1500" dirty="0" smtClean="0">
                <a:latin typeface="Arial" panose="020B0604020202020204" pitchFamily="34" charset="0"/>
                <a:cs typeface="Arial" panose="020B0604020202020204" pitchFamily="34" charset="0"/>
              </a:rPr>
              <a:t> </a:t>
            </a:r>
            <a:r>
              <a:rPr lang="tr-TR" sz="1500" dirty="0" smtClean="0">
                <a:latin typeface="Arial" panose="020B0604020202020204" pitchFamily="34" charset="0"/>
                <a:cs typeface="Arial" panose="020B0604020202020204" pitchFamily="34" charset="0"/>
              </a:rPr>
              <a:t>i</a:t>
            </a:r>
            <a:r>
              <a:rPr lang="en-US" sz="1500" dirty="0" smtClean="0">
                <a:latin typeface="Arial" panose="020B0604020202020204" pitchFamily="34" charset="0"/>
                <a:cs typeface="Arial" panose="020B0604020202020204" pitchFamily="34" charset="0"/>
              </a:rPr>
              <a:t>ş </a:t>
            </a:r>
            <a:r>
              <a:rPr lang="en-US" sz="1500" dirty="0" err="1" smtClean="0">
                <a:latin typeface="Arial" panose="020B0604020202020204" pitchFamily="34" charset="0"/>
                <a:cs typeface="Arial" panose="020B0604020202020204" pitchFamily="34" charset="0"/>
              </a:rPr>
              <a:t>ve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işlemler</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yürütülmektedir</a:t>
            </a:r>
            <a:r>
              <a:rPr lang="en-US" sz="1500" dirty="0" smtClean="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endParaRPr>
          </a:p>
        </p:txBody>
      </p:sp>
      <p:pic>
        <p:nvPicPr>
          <p:cNvPr id="4100" name="Picture 4" descr="Our Classroom, Classroom Clipart, We, Classroom PNG Transparent Clipart  Image and PSD File for Free Download | โรงเรียน, ก่อนวัยเรียน, การศึกษา"/>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48643" y="961819"/>
            <a:ext cx="6299887" cy="4819413"/>
          </a:xfrm>
          <a:prstGeom prst="rect">
            <a:avLst/>
          </a:prstGeom>
          <a:noFill/>
          <a:extLst>
            <a:ext uri="{909E8E84-426E-40DD-AFC4-6F175D3DCCD1}">
              <a14:hiddenFill xmlns:a14="http://schemas.microsoft.com/office/drawing/2010/main">
                <a:solidFill>
                  <a:srgbClr val="FFFFFF"/>
                </a:solidFill>
              </a14:hiddenFill>
            </a:ext>
          </a:extLst>
        </p:spPr>
      </p:pic>
      <p:sp>
        <p:nvSpPr>
          <p:cNvPr id="2" name="2 İçerik Yer Tutucusu"/>
          <p:cNvSpPr txBox="1">
            <a:spLocks/>
          </p:cNvSpPr>
          <p:nvPr/>
        </p:nvSpPr>
        <p:spPr>
          <a:xfrm>
            <a:off x="540912" y="1068946"/>
            <a:ext cx="8145887" cy="531238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tr-TR" sz="2400" dirty="0"/>
          </a:p>
        </p:txBody>
      </p:sp>
    </p:spTree>
    <p:extLst>
      <p:ext uri="{BB962C8B-B14F-4D97-AF65-F5344CB8AC3E}">
        <p14:creationId xmlns:p14="http://schemas.microsoft.com/office/powerpoint/2010/main" val="164725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2 Başlık"/>
          <p:cNvSpPr txBox="1">
            <a:spLocks/>
          </p:cNvSpPr>
          <p:nvPr/>
        </p:nvSpPr>
        <p:spPr>
          <a:xfrm>
            <a:off x="913774" y="640831"/>
            <a:ext cx="3740515" cy="15738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spcAft>
                <a:spcPts val="600"/>
              </a:spcAft>
            </a:pPr>
            <a:r>
              <a:rPr lang="en-US" sz="2800" b="1" cap="all" dirty="0">
                <a:solidFill>
                  <a:schemeClr val="tx1"/>
                </a:solidFill>
                <a:latin typeface="Arial" panose="020B0604020202020204" pitchFamily="34" charset="0"/>
                <a:cs typeface="Arial" panose="020B0604020202020204" pitchFamily="34" charset="0"/>
              </a:rPr>
              <a:t>ÖĞRENCİ SAYILARI</a:t>
            </a:r>
          </a:p>
        </p:txBody>
      </p:sp>
      <p:sp>
        <p:nvSpPr>
          <p:cNvPr id="2" name="1 İçerik Yer Tutucusu"/>
          <p:cNvSpPr txBox="1">
            <a:spLocks/>
          </p:cNvSpPr>
          <p:nvPr/>
        </p:nvSpPr>
        <p:spPr>
          <a:xfrm>
            <a:off x="913774" y="2367092"/>
            <a:ext cx="3740509" cy="38813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defTabSz="914400">
              <a:lnSpc>
                <a:spcPct val="120000"/>
              </a:lnSpc>
              <a:buClr>
                <a:schemeClr val="tx1"/>
              </a:buClr>
              <a:buNone/>
            </a:pPr>
            <a:r>
              <a:rPr lang="en-US" b="1" cap="all" dirty="0">
                <a:solidFill>
                  <a:schemeClr val="tx1"/>
                </a:solidFill>
                <a:latin typeface="Arial" panose="020B0604020202020204" pitchFamily="34" charset="0"/>
                <a:cs typeface="Arial" panose="020B0604020202020204" pitchFamily="34" charset="0"/>
              </a:rPr>
              <a:t>ÖZEL EĞİTİM HİZMETLERİ YÖNETMELİĞİ MADDE -23</a:t>
            </a:r>
          </a:p>
          <a:p>
            <a:pPr indent="-228600" defTabSz="914400">
              <a:lnSpc>
                <a:spcPct val="120000"/>
              </a:lnSpc>
              <a:buClr>
                <a:schemeClr val="tx1"/>
              </a:buClr>
              <a:buFont typeface="Arial" panose="020B0604020202020204" pitchFamily="34" charset="0"/>
              <a:buChar char="•"/>
            </a:pPr>
            <a:r>
              <a:rPr lang="en-US" dirty="0" err="1" smtClean="0">
                <a:solidFill>
                  <a:schemeClr val="tx1"/>
                </a:solidFill>
                <a:latin typeface="Arial" panose="020B0604020202020204" pitchFamily="34" charset="0"/>
                <a:cs typeface="Arial" panose="020B0604020202020204" pitchFamily="34" charset="0"/>
              </a:rPr>
              <a:t>Özel</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eğitim</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ihtiyacı</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olan</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bireyler</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gelişim</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özellikleri</a:t>
            </a:r>
            <a:r>
              <a:rPr lang="en-US" dirty="0" smtClean="0">
                <a:solidFill>
                  <a:schemeClr val="tx1"/>
                </a:solidFill>
                <a:latin typeface="Arial" panose="020B0604020202020204" pitchFamily="34" charset="0"/>
                <a:cs typeface="Arial" panose="020B0604020202020204" pitchFamily="34" charset="0"/>
              </a:rPr>
              <a:t> de </a:t>
            </a:r>
            <a:r>
              <a:rPr lang="en-US" dirty="0" err="1" smtClean="0">
                <a:solidFill>
                  <a:schemeClr val="tx1"/>
                </a:solidFill>
                <a:latin typeface="Arial" panose="020B0604020202020204" pitchFamily="34" charset="0"/>
                <a:cs typeface="Arial" panose="020B0604020202020204" pitchFamily="34" charset="0"/>
              </a:rPr>
              <a:t>dikkate</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alınarak</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sınıflara</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eşit</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sayıda</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ve</a:t>
            </a:r>
            <a:r>
              <a:rPr lang="en-US" dirty="0" smtClean="0">
                <a:solidFill>
                  <a:schemeClr val="tx1"/>
                </a:solidFill>
                <a:latin typeface="Arial" panose="020B0604020202020204" pitchFamily="34" charset="0"/>
                <a:cs typeface="Arial" panose="020B0604020202020204" pitchFamily="34" charset="0"/>
              </a:rPr>
              <a:t> her </a:t>
            </a:r>
            <a:r>
              <a:rPr lang="en-US" dirty="0" err="1" smtClean="0">
                <a:solidFill>
                  <a:schemeClr val="tx1"/>
                </a:solidFill>
                <a:latin typeface="Arial" panose="020B0604020202020204" pitchFamily="34" charset="0"/>
                <a:cs typeface="Arial" panose="020B0604020202020204" pitchFamily="34" charset="0"/>
              </a:rPr>
              <a:t>bir</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şubede</a:t>
            </a:r>
            <a:r>
              <a:rPr lang="en-US" dirty="0" smtClean="0">
                <a:solidFill>
                  <a:schemeClr val="tx1"/>
                </a:solidFill>
                <a:latin typeface="Arial" panose="020B0604020202020204" pitchFamily="34" charset="0"/>
                <a:cs typeface="Arial" panose="020B0604020202020204" pitchFamily="34" charset="0"/>
              </a:rPr>
              <a:t> </a:t>
            </a:r>
            <a:r>
              <a:rPr lang="en-US" b="1" dirty="0" smtClean="0">
                <a:solidFill>
                  <a:schemeClr val="tx1"/>
                </a:solidFill>
                <a:latin typeface="Arial" panose="020B0604020202020204" pitchFamily="34" charset="0"/>
                <a:cs typeface="Arial" panose="020B0604020202020204" pitchFamily="34" charset="0"/>
              </a:rPr>
              <a:t>2</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öğrenciyi</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geçmeyecek</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şekilde</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yerleştirilir</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Ancak</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bu</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sayı</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birleştirilmiş</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sınıf</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uygulaması</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yapılan</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okullarda</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ihtiyaç</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doğrultusunda</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artırılabilir</a:t>
            </a:r>
            <a:endParaRPr lang="en-US" dirty="0" smtClean="0">
              <a:solidFill>
                <a:schemeClr val="tx1"/>
              </a:solidFill>
              <a:latin typeface="Arial" panose="020B0604020202020204" pitchFamily="34" charset="0"/>
              <a:cs typeface="Arial" panose="020B0604020202020204" pitchFamily="34" charset="0"/>
            </a:endParaRPr>
          </a:p>
          <a:p>
            <a:pPr indent="-228600" defTabSz="914400">
              <a:lnSpc>
                <a:spcPct val="120000"/>
              </a:lnSpc>
              <a:buClr>
                <a:schemeClr val="tx1"/>
              </a:buClr>
              <a:buFont typeface="Arial" panose="020B0604020202020204" pitchFamily="34" charset="0"/>
              <a:buChar char="•"/>
            </a:pPr>
            <a:endParaRPr lang="en-US" dirty="0">
              <a:solidFill>
                <a:schemeClr val="tx1"/>
              </a:solidFill>
            </a:endParaRPr>
          </a:p>
        </p:txBody>
      </p:sp>
      <p:pic>
        <p:nvPicPr>
          <p:cNvPr id="5" name="Resim 4">
            <a:extLst>
              <a:ext uri="{FF2B5EF4-FFF2-40B4-BE49-F238E27FC236}">
                <a16:creationId xmlns:a16="http://schemas.microsoft.com/office/drawing/2014/main" xmlns="" id="{0F7E4B0E-C6D1-4D2C-B8B2-00D916E9E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643" y="1623307"/>
            <a:ext cx="6299887" cy="3496437"/>
          </a:xfrm>
          <a:prstGeom prst="rect">
            <a:avLst/>
          </a:prstGeom>
        </p:spPr>
      </p:pic>
    </p:spTree>
    <p:extLst>
      <p:ext uri="{BB962C8B-B14F-4D97-AF65-F5344CB8AC3E}">
        <p14:creationId xmlns:p14="http://schemas.microsoft.com/office/powerpoint/2010/main" val="3682185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1 Başlık"/>
          <p:cNvSpPr txBox="1">
            <a:spLocks/>
          </p:cNvSpPr>
          <p:nvPr/>
        </p:nvSpPr>
        <p:spPr>
          <a:xfrm>
            <a:off x="811370" y="734096"/>
            <a:ext cx="3598221" cy="68258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spcAft>
                <a:spcPts val="600"/>
              </a:spcAft>
            </a:pPr>
            <a:r>
              <a:rPr lang="en-US" cap="all" dirty="0">
                <a:solidFill>
                  <a:schemeClr val="tx1"/>
                </a:solidFill>
              </a:rPr>
              <a:t>EVDE EĞİTİM</a:t>
            </a:r>
          </a:p>
        </p:txBody>
      </p:sp>
      <p:sp>
        <p:nvSpPr>
          <p:cNvPr id="2" name="2 İçerik Yer Tutucusu"/>
          <p:cNvSpPr txBox="1">
            <a:spLocks/>
          </p:cNvSpPr>
          <p:nvPr/>
        </p:nvSpPr>
        <p:spPr>
          <a:xfrm>
            <a:off x="257577" y="1276811"/>
            <a:ext cx="4662153" cy="514974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defTabSz="914400">
              <a:lnSpc>
                <a:spcPct val="110000"/>
              </a:lnSpc>
              <a:buClr>
                <a:schemeClr val="tx1"/>
              </a:buClr>
              <a:buNone/>
            </a:pPr>
            <a:r>
              <a:rPr lang="en-US" sz="1000" b="1" cap="all" dirty="0">
                <a:solidFill>
                  <a:schemeClr val="tx1"/>
                </a:solidFill>
                <a:latin typeface="Arial" panose="020B0604020202020204" pitchFamily="34" charset="0"/>
                <a:cs typeface="Arial" panose="020B0604020202020204" pitchFamily="34" charset="0"/>
              </a:rPr>
              <a:t>ÖZEL EĞİTİM HİZMETLERİ YÖNETMELİĞİ MADDE 14</a:t>
            </a:r>
            <a:endParaRPr lang="en-US" altLang="tr-TR" sz="1000" b="1" cap="all" dirty="0">
              <a:solidFill>
                <a:schemeClr val="tx1"/>
              </a:solidFill>
              <a:latin typeface="Arial" panose="020B0604020202020204" pitchFamily="34" charset="0"/>
              <a:cs typeface="Arial" panose="020B0604020202020204" pitchFamily="34" charset="0"/>
            </a:endParaRPr>
          </a:p>
          <a:p>
            <a:pPr marL="0" indent="-228600" defTabSz="914400">
              <a:lnSpc>
                <a:spcPct val="110000"/>
              </a:lnSpc>
              <a:buClr>
                <a:schemeClr val="tx1"/>
              </a:buClr>
              <a:buFont typeface="Arial" panose="020B0604020202020204" pitchFamily="34" charset="0"/>
              <a:buChar char="•"/>
            </a:pPr>
            <a:r>
              <a:rPr lang="en-US" altLang="tr-TR" sz="1400" dirty="0" err="1" smtClean="0">
                <a:solidFill>
                  <a:schemeClr val="tx1"/>
                </a:solidFill>
                <a:latin typeface="Arial" panose="020B0604020202020204" pitchFamily="34" charset="0"/>
                <a:cs typeface="Arial" panose="020B0604020202020204" pitchFamily="34" charset="0"/>
              </a:rPr>
              <a:t>Evde</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eğitim</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hizmeti</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sağlık</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problemi</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nedeniyle</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örgün</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eğitim</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kurumlarından</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doğrudan</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yararlanamayacak</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durumda</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olduğunu</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sağlık</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raporu</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ile</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belgelendiren</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okul</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öncesi</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ilkokul</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ortaokul</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ve</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lise</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çağındaki</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özel</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eğitim</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ihtiyacı</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olan</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öğrenciler</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için</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evde</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sunulan</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eğitim</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hizmetidir</a:t>
            </a:r>
            <a:r>
              <a:rPr lang="en-US" altLang="tr-TR" sz="1400" dirty="0" smtClean="0">
                <a:solidFill>
                  <a:schemeClr val="tx1"/>
                </a:solidFill>
                <a:latin typeface="Arial" panose="020B0604020202020204" pitchFamily="34" charset="0"/>
                <a:cs typeface="Arial" panose="020B0604020202020204" pitchFamily="34" charset="0"/>
              </a:rPr>
              <a:t>.</a:t>
            </a:r>
          </a:p>
          <a:p>
            <a:pPr marL="0" indent="-228600" defTabSz="914400">
              <a:lnSpc>
                <a:spcPct val="110000"/>
              </a:lnSpc>
              <a:buClr>
                <a:schemeClr val="tx1"/>
              </a:buClr>
              <a:buFont typeface="Arial" panose="020B0604020202020204" pitchFamily="34" charset="0"/>
              <a:buChar char="•"/>
            </a:pPr>
            <a:endParaRPr lang="en-US" altLang="tr-TR" sz="1400" dirty="0" smtClean="0">
              <a:solidFill>
                <a:schemeClr val="tx1"/>
              </a:solidFill>
              <a:latin typeface="Arial" panose="020B0604020202020204" pitchFamily="34" charset="0"/>
              <a:cs typeface="Arial" panose="020B0604020202020204" pitchFamily="34" charset="0"/>
            </a:endParaRPr>
          </a:p>
          <a:p>
            <a:pPr marL="0" indent="-228600" defTabSz="914400">
              <a:lnSpc>
                <a:spcPct val="110000"/>
              </a:lnSpc>
              <a:buClr>
                <a:schemeClr val="tx1"/>
              </a:buClr>
              <a:buFont typeface="Arial" panose="020B0604020202020204" pitchFamily="34" charset="0"/>
              <a:buChar char="•"/>
            </a:pPr>
            <a:r>
              <a:rPr lang="en-US" altLang="tr-TR" sz="1400" dirty="0" err="1" smtClean="0">
                <a:solidFill>
                  <a:schemeClr val="tx1"/>
                </a:solidFill>
                <a:latin typeface="Arial" panose="020B0604020202020204" pitchFamily="34" charset="0"/>
                <a:cs typeface="Arial" panose="020B0604020202020204" pitchFamily="34" charset="0"/>
              </a:rPr>
              <a:t>Milli</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eğitim</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bakanlığı</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evde</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ve</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hastanede</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eğitim</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hizmetleri</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yönergesi’ne</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göre</a:t>
            </a:r>
            <a:r>
              <a:rPr lang="en-US" altLang="tr-TR" sz="1400" dirty="0" smtClean="0">
                <a:solidFill>
                  <a:schemeClr val="tx1"/>
                </a:solidFill>
                <a:latin typeface="Arial" panose="020B0604020202020204" pitchFamily="34" charset="0"/>
                <a:cs typeface="Arial" panose="020B0604020202020204" pitchFamily="34" charset="0"/>
              </a:rPr>
              <a:t>,</a:t>
            </a:r>
          </a:p>
          <a:p>
            <a:pPr indent="-228600" defTabSz="914400">
              <a:lnSpc>
                <a:spcPct val="110000"/>
              </a:lnSpc>
              <a:buClr>
                <a:schemeClr val="tx1"/>
              </a:buClr>
              <a:buFont typeface="Arial" panose="020B0604020202020204" pitchFamily="34" charset="0"/>
              <a:buChar char="•"/>
            </a:pPr>
            <a:r>
              <a:rPr lang="en-US" altLang="tr-TR" sz="1400" dirty="0" smtClean="0">
                <a:solidFill>
                  <a:schemeClr val="tx1"/>
                </a:solidFill>
                <a:latin typeface="Arial" panose="020B0604020202020204" pitchFamily="34" charset="0"/>
                <a:cs typeface="Arial" panose="020B0604020202020204" pitchFamily="34" charset="0"/>
              </a:rPr>
              <a:t>En </a:t>
            </a:r>
            <a:r>
              <a:rPr lang="en-US" altLang="tr-TR" sz="1400" dirty="0" err="1" smtClean="0">
                <a:solidFill>
                  <a:schemeClr val="tx1"/>
                </a:solidFill>
                <a:latin typeface="Arial" panose="020B0604020202020204" pitchFamily="34" charset="0"/>
                <a:cs typeface="Arial" panose="020B0604020202020204" pitchFamily="34" charset="0"/>
              </a:rPr>
              <a:t>az</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b="1" dirty="0" smtClean="0">
                <a:solidFill>
                  <a:schemeClr val="tx1"/>
                </a:solidFill>
                <a:latin typeface="Arial" panose="020B0604020202020204" pitchFamily="34" charset="0"/>
                <a:cs typeface="Arial" panose="020B0604020202020204" pitchFamily="34" charset="0"/>
              </a:rPr>
              <a:t>ONİKİ HAFTA </a:t>
            </a:r>
            <a:r>
              <a:rPr lang="en-US" altLang="tr-TR" sz="1400" dirty="0" err="1" smtClean="0">
                <a:solidFill>
                  <a:schemeClr val="tx1"/>
                </a:solidFill>
                <a:latin typeface="Arial" panose="020B0604020202020204" pitchFamily="34" charset="0"/>
                <a:cs typeface="Arial" panose="020B0604020202020204" pitchFamily="34" charset="0"/>
              </a:rPr>
              <a:t>süreyle</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örgün</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eğitim</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kurumundan</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doğrudan</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yararlanmasının</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mümkün</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olmadığını</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ya</a:t>
            </a:r>
            <a:r>
              <a:rPr lang="en-US" altLang="tr-TR" sz="1400" dirty="0" smtClean="0">
                <a:solidFill>
                  <a:schemeClr val="tx1"/>
                </a:solidFill>
                <a:latin typeface="Arial" panose="020B0604020202020204" pitchFamily="34" charset="0"/>
                <a:cs typeface="Arial" panose="020B0604020202020204" pitchFamily="34" charset="0"/>
              </a:rPr>
              <a:t> da </a:t>
            </a:r>
            <a:r>
              <a:rPr lang="en-US" altLang="tr-TR" sz="1400" dirty="0" err="1" smtClean="0">
                <a:solidFill>
                  <a:schemeClr val="tx1"/>
                </a:solidFill>
                <a:latin typeface="Arial" panose="020B0604020202020204" pitchFamily="34" charset="0"/>
                <a:cs typeface="Arial" panose="020B0604020202020204" pitchFamily="34" charset="0"/>
              </a:rPr>
              <a:t>yararlanması</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hâlinde</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olumsuz</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sonuçlar</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doğuracağını</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b="1" dirty="0" smtClean="0">
                <a:solidFill>
                  <a:schemeClr val="tx1"/>
                </a:solidFill>
                <a:latin typeface="Arial" panose="020B0604020202020204" pitchFamily="34" charset="0"/>
                <a:cs typeface="Arial" panose="020B0604020202020204" pitchFamily="34" charset="0"/>
              </a:rPr>
              <a:t>İFADE EDEN EN AZ 3 HEKİM İMZALI (HEKİMLERDEN EN AZ BİR TANESİNİN ÇOCUĞUN ENGELİ ALANINDA UZMAN OLMASI </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elektronik</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imzalı</a:t>
            </a:r>
            <a:r>
              <a:rPr lang="en-US" altLang="tr-TR" sz="1400" dirty="0" smtClean="0">
                <a:solidFill>
                  <a:schemeClr val="tx1"/>
                </a:solidFill>
                <a:latin typeface="Arial" panose="020B0604020202020204" pitchFamily="34" charset="0"/>
                <a:cs typeface="Arial" panose="020B0604020202020204" pitchFamily="34" charset="0"/>
              </a:rPr>
              <a:t> durum </a:t>
            </a:r>
            <a:r>
              <a:rPr lang="en-US" altLang="tr-TR" sz="1400" dirty="0" err="1" smtClean="0">
                <a:solidFill>
                  <a:schemeClr val="tx1"/>
                </a:solidFill>
                <a:latin typeface="Arial" panose="020B0604020202020204" pitchFamily="34" charset="0"/>
                <a:cs typeface="Arial" panose="020B0604020202020204" pitchFamily="34" charset="0"/>
              </a:rPr>
              <a:t>bildirir</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sağlık</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raporu</a:t>
            </a:r>
            <a:r>
              <a:rPr lang="en-US" altLang="tr-TR" sz="1400" dirty="0" smtClean="0">
                <a:solidFill>
                  <a:schemeClr val="tx1"/>
                </a:solidFill>
                <a:latin typeface="Arial" panose="020B0604020202020204" pitchFamily="34" charset="0"/>
                <a:cs typeface="Arial" panose="020B0604020202020204" pitchFamily="34" charset="0"/>
              </a:rPr>
              <a:t> </a:t>
            </a:r>
          </a:p>
          <a:p>
            <a:pPr indent="-228600" defTabSz="914400">
              <a:lnSpc>
                <a:spcPct val="110000"/>
              </a:lnSpc>
              <a:buClr>
                <a:schemeClr val="tx1"/>
              </a:buClr>
              <a:buFont typeface="Arial" panose="020B0604020202020204" pitchFamily="34" charset="0"/>
              <a:buChar char="•"/>
            </a:pPr>
            <a:r>
              <a:rPr lang="en-US" altLang="tr-TR" sz="1400" dirty="0" err="1" smtClean="0">
                <a:solidFill>
                  <a:schemeClr val="tx1"/>
                </a:solidFill>
                <a:latin typeface="Arial" panose="020B0604020202020204" pitchFamily="34" charset="0"/>
                <a:cs typeface="Arial" panose="020B0604020202020204" pitchFamily="34" charset="0"/>
              </a:rPr>
              <a:t>Öğrenci</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belgesi</a:t>
            </a:r>
            <a:r>
              <a:rPr lang="en-US" altLang="tr-TR" sz="1400" dirty="0" smtClean="0">
                <a:solidFill>
                  <a:schemeClr val="tx1"/>
                </a:solidFill>
                <a:latin typeface="Arial" panose="020B0604020202020204" pitchFamily="34" charset="0"/>
                <a:cs typeface="Arial" panose="020B0604020202020204" pitchFamily="34" charset="0"/>
              </a:rPr>
              <a:t> </a:t>
            </a:r>
          </a:p>
          <a:p>
            <a:pPr marL="0" indent="0" defTabSz="914400">
              <a:lnSpc>
                <a:spcPct val="110000"/>
              </a:lnSpc>
              <a:buClr>
                <a:schemeClr val="tx1"/>
              </a:buClr>
              <a:buNone/>
            </a:pPr>
            <a:r>
              <a:rPr lang="en-US" altLang="tr-TR" sz="1400" dirty="0" smtClean="0">
                <a:solidFill>
                  <a:schemeClr val="tx1"/>
                </a:solidFill>
                <a:latin typeface="Arial" panose="020B0604020202020204" pitchFamily="34" charset="0"/>
                <a:cs typeface="Arial" panose="020B0604020202020204" pitchFamily="34" charset="0"/>
              </a:rPr>
              <a:t>Ile </a:t>
            </a:r>
            <a:r>
              <a:rPr lang="en-US" altLang="tr-TR" sz="1400" dirty="0" err="1" smtClean="0">
                <a:solidFill>
                  <a:schemeClr val="tx1"/>
                </a:solidFill>
                <a:latin typeface="Arial" panose="020B0604020202020204" pitchFamily="34" charset="0"/>
                <a:cs typeface="Arial" panose="020B0604020202020204" pitchFamily="34" charset="0"/>
              </a:rPr>
              <a:t>belgelendirenlere</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evde</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eğitim</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hizmeti</a:t>
            </a:r>
            <a:r>
              <a:rPr lang="en-US" altLang="tr-TR" sz="1400" dirty="0" smtClean="0">
                <a:solidFill>
                  <a:schemeClr val="tx1"/>
                </a:solidFill>
                <a:latin typeface="Arial" panose="020B0604020202020204" pitchFamily="34" charset="0"/>
                <a:cs typeface="Arial" panose="020B0604020202020204" pitchFamily="34" charset="0"/>
              </a:rPr>
              <a:t> </a:t>
            </a:r>
            <a:r>
              <a:rPr lang="en-US" altLang="tr-TR" sz="1400" dirty="0" err="1" smtClean="0">
                <a:solidFill>
                  <a:schemeClr val="tx1"/>
                </a:solidFill>
                <a:latin typeface="Arial" panose="020B0604020202020204" pitchFamily="34" charset="0"/>
                <a:cs typeface="Arial" panose="020B0604020202020204" pitchFamily="34" charset="0"/>
              </a:rPr>
              <a:t>verilmektedir</a:t>
            </a:r>
            <a:r>
              <a:rPr lang="en-US" altLang="tr-TR" sz="1400" dirty="0" smtClean="0">
                <a:solidFill>
                  <a:schemeClr val="tx1"/>
                </a:solidFill>
              </a:rPr>
              <a:t>.</a:t>
            </a:r>
            <a:endParaRPr lang="en-US" altLang="tr-TR" sz="1400" dirty="0">
              <a:solidFill>
                <a:schemeClr val="tx1"/>
              </a:solidFill>
            </a:endParaRPr>
          </a:p>
        </p:txBody>
      </p:sp>
      <p:pic>
        <p:nvPicPr>
          <p:cNvPr id="5" name="Resim 4" descr="metin içeren bir resim&#10;&#10;Açıklama otomatik olarak oluşturuldu">
            <a:extLst>
              <a:ext uri="{FF2B5EF4-FFF2-40B4-BE49-F238E27FC236}">
                <a16:creationId xmlns:a16="http://schemas.microsoft.com/office/drawing/2014/main" xmlns="" id="{EAB312E0-912D-4C91-84B5-077058D6A4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8643" y="1276811"/>
            <a:ext cx="6299887" cy="4189428"/>
          </a:xfrm>
          <a:prstGeom prst="rect">
            <a:avLst/>
          </a:prstGeom>
        </p:spPr>
      </p:pic>
    </p:spTree>
    <p:extLst>
      <p:ext uri="{BB962C8B-B14F-4D97-AF65-F5344CB8AC3E}">
        <p14:creationId xmlns:p14="http://schemas.microsoft.com/office/powerpoint/2010/main" val="2177576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p:nvSpPr>
          <p:cNvPr id="2" name="Dikdörtgen 1"/>
          <p:cNvSpPr/>
          <p:nvPr/>
        </p:nvSpPr>
        <p:spPr>
          <a:xfrm>
            <a:off x="373487" y="270456"/>
            <a:ext cx="5613021" cy="6138909"/>
          </a:xfrm>
          <a:prstGeom prst="rect">
            <a:avLst/>
          </a:prstGeom>
        </p:spPr>
        <p:txBody>
          <a:bodyPr vert="horz" lIns="91440" tIns="45720" rIns="91440" bIns="45720" rtlCol="0" anchor="ctr">
            <a:normAutofit fontScale="92500" lnSpcReduction="20000"/>
          </a:bodyPr>
          <a:lstStyle/>
          <a:p>
            <a:pPr defTabSz="914400">
              <a:lnSpc>
                <a:spcPct val="110000"/>
              </a:lnSpc>
              <a:spcAft>
                <a:spcPts val="600"/>
              </a:spcAft>
              <a:buClr>
                <a:schemeClr val="tx1"/>
              </a:buClr>
            </a:pPr>
            <a:r>
              <a:rPr lang="en-US" sz="1300" b="1" cap="all" dirty="0">
                <a:latin typeface="Arial" panose="020B0604020202020204" pitchFamily="34" charset="0"/>
                <a:cs typeface="Arial" panose="020B0604020202020204" pitchFamily="34" charset="0"/>
              </a:rPr>
              <a:t>ÖZEL EĞİTİM HİZMETLERİ YÖNETMELİĞİ MADDE 14</a:t>
            </a:r>
          </a:p>
          <a:p>
            <a:pPr marL="285750" indent="-228600" defTabSz="914400">
              <a:lnSpc>
                <a:spcPct val="110000"/>
              </a:lnSpc>
              <a:spcAft>
                <a:spcPts val="600"/>
              </a:spcAft>
              <a:buClr>
                <a:schemeClr val="tx1"/>
              </a:buClr>
              <a:buFont typeface="Arial" panose="020B0604020202020204" pitchFamily="34" charset="0"/>
              <a:buChar char="•"/>
            </a:pPr>
            <a:r>
              <a:rPr lang="en-US" sz="1500" dirty="0" err="1" smtClean="0">
                <a:latin typeface="Arial" panose="020B0604020202020204" pitchFamily="34" charset="0"/>
                <a:cs typeface="Arial" panose="020B0604020202020204" pitchFamily="34" charset="0"/>
              </a:rPr>
              <a:t>Öğrencinin</a:t>
            </a:r>
            <a:r>
              <a:rPr lang="en-US" sz="1500"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evde</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eğitim</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hizmeti</a:t>
            </a:r>
            <a:r>
              <a:rPr lang="en-US" sz="1500" u="sng"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kapsamında</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alacağı</a:t>
            </a:r>
            <a:r>
              <a:rPr lang="en-US" sz="1500"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haftalık</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ders</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saati</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sorumlu</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olduğu</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eğitim</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programı</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esas</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alınarak</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ilköğretim</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kademesinde</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veya</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özel</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eğitim</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programı</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uygulanan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ortaöğretim</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kademesinde</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bir</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okula</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kayıtlı</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olanlar</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için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haftada</a:t>
            </a:r>
            <a:r>
              <a:rPr lang="en-US" sz="1500" u="sng" dirty="0" smtClean="0">
                <a:latin typeface="Arial" panose="020B0604020202020204" pitchFamily="34" charset="0"/>
                <a:cs typeface="Arial" panose="020B0604020202020204" pitchFamily="34" charset="0"/>
              </a:rPr>
              <a:t> 10 </a:t>
            </a:r>
            <a:r>
              <a:rPr lang="en-US" sz="1500" u="sng" dirty="0" err="1" smtClean="0">
                <a:latin typeface="Arial" panose="020B0604020202020204" pitchFamily="34" charset="0"/>
                <a:cs typeface="Arial" panose="020B0604020202020204" pitchFamily="34" charset="0"/>
              </a:rPr>
              <a:t>ders</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saatinden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diğer</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ortaöğretim</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kademesinde</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bir</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okula</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kayıtlı</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olanlar</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için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ise</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haftada</a:t>
            </a:r>
            <a:r>
              <a:rPr lang="en-US" sz="1500" u="sng" dirty="0" smtClean="0">
                <a:latin typeface="Arial" panose="020B0604020202020204" pitchFamily="34" charset="0"/>
                <a:cs typeface="Arial" panose="020B0604020202020204" pitchFamily="34" charset="0"/>
              </a:rPr>
              <a:t> 16 </a:t>
            </a:r>
            <a:r>
              <a:rPr lang="en-US" sz="1500" u="sng" dirty="0" err="1" smtClean="0">
                <a:latin typeface="Arial" panose="020B0604020202020204" pitchFamily="34" charset="0"/>
                <a:cs typeface="Arial" panose="020B0604020202020204" pitchFamily="34" charset="0"/>
              </a:rPr>
              <a:t>ders</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saatinden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az</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olmayacak</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şekilde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planlanır</a:t>
            </a:r>
            <a:r>
              <a:rPr lang="en-US" sz="1500" dirty="0" smtClean="0">
                <a:latin typeface="Arial" panose="020B0604020202020204" pitchFamily="34" charset="0"/>
                <a:cs typeface="Arial" panose="020B0604020202020204" pitchFamily="34" charset="0"/>
              </a:rPr>
              <a:t>.</a:t>
            </a:r>
          </a:p>
          <a:p>
            <a:pPr marL="285750" indent="-228600" defTabSz="914400">
              <a:lnSpc>
                <a:spcPct val="110000"/>
              </a:lnSpc>
              <a:spcAft>
                <a:spcPts val="600"/>
              </a:spcAft>
              <a:buClr>
                <a:schemeClr val="tx1"/>
              </a:buClr>
              <a:buFont typeface="Arial" panose="020B0604020202020204" pitchFamily="34" charset="0"/>
              <a:buChar char="•"/>
            </a:pPr>
            <a:endParaRPr lang="en-US" sz="1500" dirty="0" smtClean="0">
              <a:latin typeface="Arial" panose="020B0604020202020204" pitchFamily="34" charset="0"/>
              <a:cs typeface="Arial" panose="020B0604020202020204" pitchFamily="34" charset="0"/>
            </a:endParaRPr>
          </a:p>
          <a:p>
            <a:pPr marL="285750" indent="-228600" defTabSz="914400">
              <a:lnSpc>
                <a:spcPct val="110000"/>
              </a:lnSpc>
              <a:spcAft>
                <a:spcPts val="600"/>
              </a:spcAft>
              <a:buClr>
                <a:schemeClr val="tx1"/>
              </a:buClr>
              <a:buFont typeface="Arial" panose="020B0604020202020204" pitchFamily="34" charset="0"/>
              <a:buChar char="•"/>
            </a:pPr>
            <a:r>
              <a:rPr lang="en-US" sz="1500" u="sng" dirty="0" err="1" smtClean="0">
                <a:latin typeface="Arial" panose="020B0604020202020204" pitchFamily="34" charset="0"/>
                <a:cs typeface="Arial" panose="020B0604020202020204" pitchFamily="34" charset="0"/>
              </a:rPr>
              <a:t>Ortaöğretim</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kademesinde</a:t>
            </a:r>
            <a:r>
              <a:rPr lang="en-US" sz="1500" u="sng"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özel</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eğitim</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programından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sorumlu</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olan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öğrenciler</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için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eğitim</a:t>
            </a:r>
            <a:r>
              <a:rPr lang="en-US" sz="1500"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programında</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yer</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alan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meslek</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dersleri</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dışındaki</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dersler</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için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evde</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eğitim</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hizmeti</a:t>
            </a:r>
            <a:r>
              <a:rPr lang="en-US" sz="1500" u="sng"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planlanır</a:t>
            </a:r>
            <a:r>
              <a:rPr lang="en-US" sz="1500" dirty="0" smtClean="0">
                <a:latin typeface="Arial" panose="020B0604020202020204" pitchFamily="34" charset="0"/>
                <a:cs typeface="Arial" panose="020B0604020202020204" pitchFamily="34" charset="0"/>
              </a:rPr>
              <a:t>.</a:t>
            </a:r>
          </a:p>
          <a:p>
            <a:pPr marL="285750" indent="-228600" defTabSz="914400">
              <a:lnSpc>
                <a:spcPct val="110000"/>
              </a:lnSpc>
              <a:spcAft>
                <a:spcPts val="600"/>
              </a:spcAft>
              <a:buClr>
                <a:schemeClr val="tx1"/>
              </a:buClr>
              <a:buFont typeface="Arial" panose="020B0604020202020204" pitchFamily="34" charset="0"/>
              <a:buChar char="•"/>
            </a:pPr>
            <a:endParaRPr lang="en-US" sz="1500" dirty="0" smtClean="0">
              <a:latin typeface="Arial" panose="020B0604020202020204" pitchFamily="34" charset="0"/>
              <a:cs typeface="Arial" panose="020B0604020202020204" pitchFamily="34" charset="0"/>
            </a:endParaRPr>
          </a:p>
          <a:p>
            <a:pPr marL="285750" indent="-228600" defTabSz="914400">
              <a:lnSpc>
                <a:spcPct val="110000"/>
              </a:lnSpc>
              <a:spcAft>
                <a:spcPts val="600"/>
              </a:spcAft>
              <a:buClr>
                <a:schemeClr val="tx1"/>
              </a:buClr>
              <a:buFont typeface="Arial" panose="020B0604020202020204" pitchFamily="34" charset="0"/>
              <a:buChar char="•"/>
            </a:pPr>
            <a:r>
              <a:rPr lang="en-US" sz="1500" u="sng" dirty="0" err="1" smtClean="0">
                <a:latin typeface="Arial" panose="020B0604020202020204" pitchFamily="34" charset="0"/>
                <a:cs typeface="Arial" panose="020B0604020202020204" pitchFamily="34" charset="0"/>
              </a:rPr>
              <a:t>Mesleki</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ve</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teknik</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eğitim</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programlarının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uygulandığı</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okullarda</a:t>
            </a:r>
            <a:r>
              <a:rPr lang="en-US" sz="1500" u="sng"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kayıtlı</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olan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öğrencilerden</a:t>
            </a:r>
            <a:r>
              <a:rPr lang="en-US" sz="1500"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sadece</a:t>
            </a:r>
            <a:r>
              <a:rPr lang="en-US" sz="1500" u="sng" dirty="0" smtClean="0">
                <a:latin typeface="Arial" panose="020B0604020202020204" pitchFamily="34" charset="0"/>
                <a:cs typeface="Arial" panose="020B0604020202020204" pitchFamily="34" charset="0"/>
              </a:rPr>
              <a:t> 9 </a:t>
            </a:r>
            <a:r>
              <a:rPr lang="en-US" sz="1500" u="sng" dirty="0" err="1" smtClean="0">
                <a:latin typeface="Arial" panose="020B0604020202020204" pitchFamily="34" charset="0"/>
                <a:cs typeface="Arial" panose="020B0604020202020204" pitchFamily="34" charset="0"/>
              </a:rPr>
              <a:t>uncu</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sınıf</a:t>
            </a:r>
            <a:r>
              <a:rPr lang="en-US" sz="1500" u="sng"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öğrencileri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için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evde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eğitim</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hizmeti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sunulur</a:t>
            </a:r>
            <a:r>
              <a:rPr lang="en-US" sz="1500" dirty="0" smtClean="0">
                <a:latin typeface="Arial" panose="020B0604020202020204" pitchFamily="34" charset="0"/>
                <a:cs typeface="Arial" panose="020B0604020202020204" pitchFamily="34" charset="0"/>
              </a:rPr>
              <a:t>.</a:t>
            </a:r>
          </a:p>
          <a:p>
            <a:pPr marL="285750" indent="-228600" defTabSz="914400">
              <a:lnSpc>
                <a:spcPct val="110000"/>
              </a:lnSpc>
              <a:spcAft>
                <a:spcPts val="600"/>
              </a:spcAft>
              <a:buClr>
                <a:schemeClr val="tx1"/>
              </a:buClr>
              <a:buFont typeface="Arial" panose="020B0604020202020204" pitchFamily="34" charset="0"/>
              <a:buChar char="•"/>
            </a:pPr>
            <a:endParaRPr lang="en-US" sz="1500" dirty="0" smtClean="0">
              <a:latin typeface="Arial" panose="020B0604020202020204" pitchFamily="34" charset="0"/>
              <a:cs typeface="Arial" panose="020B0604020202020204" pitchFamily="34" charset="0"/>
            </a:endParaRPr>
          </a:p>
          <a:p>
            <a:pPr marL="285750" indent="-228600" defTabSz="914400">
              <a:lnSpc>
                <a:spcPct val="110000"/>
              </a:lnSpc>
              <a:spcAft>
                <a:spcPts val="600"/>
              </a:spcAft>
              <a:buClr>
                <a:schemeClr val="tx1"/>
              </a:buClr>
              <a:buFont typeface="Arial" panose="020B0604020202020204" pitchFamily="34" charset="0"/>
              <a:buChar char="•"/>
            </a:pPr>
            <a:r>
              <a:rPr lang="en-US" sz="1500" dirty="0" err="1" smtClean="0">
                <a:latin typeface="Arial" panose="020B0604020202020204" pitchFamily="34" charset="0"/>
                <a:cs typeface="Arial" panose="020B0604020202020204" pitchFamily="34" charset="0"/>
              </a:rPr>
              <a:t>Evde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eğitim</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hizmetlerinde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öğrencilerin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eğitim</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ihtiyaçları</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ile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takip</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edecekleri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eğitim</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programı</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esas</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alınarak</a:t>
            </a:r>
            <a:r>
              <a:rPr lang="en-US" sz="1500"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özel</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eğitim</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öğretmenleri</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okul</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öncesi</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öğretmenleri</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sınıf</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ve</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diğer</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alan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öğretmenleri</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görevlendirilir</a:t>
            </a:r>
            <a:r>
              <a:rPr lang="en-US" sz="1500" u="sng" dirty="0" smtClean="0">
                <a:latin typeface="Arial" panose="020B0604020202020204" pitchFamily="34" charset="0"/>
                <a:cs typeface="Arial" panose="020B0604020202020204" pitchFamily="34" charset="0"/>
              </a:rPr>
              <a:t>.</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Öğretmen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görevlendirmesinde</a:t>
            </a:r>
            <a:r>
              <a:rPr lang="en-US" sz="1500"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öncelikle</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öğrencinin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kayıtlı</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bulunduğu</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okulda</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veya</a:t>
            </a:r>
            <a:r>
              <a:rPr lang="en-US" sz="1500" u="sng" dirty="0" smtClean="0">
                <a:latin typeface="Arial" panose="020B0604020202020204" pitchFamily="34" charset="0"/>
                <a:cs typeface="Arial" panose="020B0604020202020204" pitchFamily="34" charset="0"/>
              </a:rPr>
              <a:t> o </a:t>
            </a:r>
            <a:r>
              <a:rPr lang="en-US" sz="1500" u="sng" dirty="0" err="1" smtClean="0">
                <a:latin typeface="Arial" panose="020B0604020202020204" pitchFamily="34" charset="0"/>
                <a:cs typeface="Arial" panose="020B0604020202020204" pitchFamily="34" charset="0"/>
              </a:rPr>
              <a:t>yerleşim</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yerindeki</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eğitim</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kurumlarında</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görev</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yapan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kadrolu</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öğretmenlerden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istekli</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olanlar</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arasından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ihtiyacın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bu</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yolla</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karşılanamaması</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durumunda</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ise</a:t>
            </a:r>
            <a:r>
              <a:rPr lang="en-US" sz="1500" u="sng" dirty="0" smtClean="0">
                <a:latin typeface="Arial" panose="020B0604020202020204" pitchFamily="34" charset="0"/>
                <a:cs typeface="Arial" panose="020B0604020202020204" pitchFamily="34" charset="0"/>
              </a:rPr>
              <a:t> o </a:t>
            </a:r>
            <a:r>
              <a:rPr lang="en-US" sz="1500" u="sng" dirty="0" err="1" smtClean="0">
                <a:latin typeface="Arial" panose="020B0604020202020204" pitchFamily="34" charset="0"/>
                <a:cs typeface="Arial" panose="020B0604020202020204" pitchFamily="34" charset="0"/>
              </a:rPr>
              <a:t>yerleşim</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yerindeki</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eğitim</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kurumlarında</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veya</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ram’larda</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görev</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yapan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kadrolu</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öğretmenler</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arasından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resen</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görevlendirme</a:t>
            </a:r>
            <a:r>
              <a:rPr lang="en-US" sz="1500" u="sng" dirty="0" smtClean="0">
                <a:latin typeface="Arial" panose="020B0604020202020204" pitchFamily="34" charset="0"/>
                <a:cs typeface="Arial" panose="020B0604020202020204" pitchFamily="34" charset="0"/>
              </a:rPr>
              <a:t> </a:t>
            </a:r>
            <a:r>
              <a:rPr lang="en-US" sz="1500" u="sng" dirty="0" err="1" smtClean="0">
                <a:latin typeface="Arial" panose="020B0604020202020204" pitchFamily="34" charset="0"/>
                <a:cs typeface="Arial" panose="020B0604020202020204" pitchFamily="34" charset="0"/>
              </a:rPr>
              <a:t>yapılır</a:t>
            </a:r>
            <a:endParaRPr lang="en-US" sz="1500" u="sng" dirty="0" smtClean="0">
              <a:latin typeface="Arial" panose="020B0604020202020204" pitchFamily="34" charset="0"/>
              <a:cs typeface="Arial" panose="020B0604020202020204" pitchFamily="34" charset="0"/>
            </a:endParaRPr>
          </a:p>
          <a:p>
            <a:pPr indent="-228600" defTabSz="914400">
              <a:lnSpc>
                <a:spcPct val="110000"/>
              </a:lnSpc>
              <a:spcAft>
                <a:spcPts val="600"/>
              </a:spcAft>
              <a:buClr>
                <a:schemeClr val="tx1"/>
              </a:buClr>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xmlns="" id="{EB04C417-01B0-489D-AE6C-5ED4E4BAE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600" y="713026"/>
            <a:ext cx="5404496" cy="5696339"/>
          </a:xfrm>
          <a:prstGeom prst="rect">
            <a:avLst/>
          </a:prstGeom>
        </p:spPr>
      </p:pic>
    </p:spTree>
    <p:extLst>
      <p:ext uri="{BB962C8B-B14F-4D97-AF65-F5344CB8AC3E}">
        <p14:creationId xmlns:p14="http://schemas.microsoft.com/office/powerpoint/2010/main" val="2951053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Dikdörtgen 1"/>
          <p:cNvSpPr/>
          <p:nvPr/>
        </p:nvSpPr>
        <p:spPr>
          <a:xfrm>
            <a:off x="321972" y="334852"/>
            <a:ext cx="4778062" cy="5913550"/>
          </a:xfrm>
          <a:prstGeom prst="rect">
            <a:avLst/>
          </a:prstGeom>
        </p:spPr>
        <p:txBody>
          <a:bodyPr vert="horz" lIns="91440" tIns="45720" rIns="91440" bIns="45720" rtlCol="0">
            <a:noAutofit/>
          </a:bodyPr>
          <a:lstStyle/>
          <a:p>
            <a:pPr marL="285750" indent="-228600" defTabSz="914400">
              <a:lnSpc>
                <a:spcPct val="110000"/>
              </a:lnSpc>
              <a:spcAft>
                <a:spcPts val="600"/>
              </a:spcAft>
              <a:buClr>
                <a:schemeClr val="tx1"/>
              </a:buClr>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Öğrencilerin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başarı</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durumlarının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değerlendirilmesi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sorumlu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olduğu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eğitim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programının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uygulandığı</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okullardaki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değerlendirme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ölçütlerine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göre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yapılır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Okutulan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derslerin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puanları</a:t>
            </a:r>
            <a:r>
              <a:rPr lang="en-US" sz="1400" dirty="0" smtClean="0">
                <a:latin typeface="Arial" panose="020B0604020202020204" pitchFamily="34" charset="0"/>
                <a:cs typeface="Arial" panose="020B0604020202020204" pitchFamily="34" charset="0"/>
              </a:rPr>
              <a:t> e-</a:t>
            </a:r>
            <a:r>
              <a:rPr lang="en-US" sz="1400" dirty="0" err="1" smtClean="0">
                <a:latin typeface="Arial" panose="020B0604020202020204" pitchFamily="34" charset="0"/>
                <a:cs typeface="Arial" panose="020B0604020202020204" pitchFamily="34" charset="0"/>
              </a:rPr>
              <a:t>okul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sistemine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işlenir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Öğrenci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okutulmayan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derslerden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muaf</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tutulur</a:t>
            </a:r>
            <a:r>
              <a:rPr lang="en-US" sz="1400" dirty="0" smtClean="0">
                <a:latin typeface="Arial" panose="020B0604020202020204" pitchFamily="34" charset="0"/>
                <a:cs typeface="Arial" panose="020B0604020202020204" pitchFamily="34" charset="0"/>
              </a:rPr>
              <a:t>.</a:t>
            </a:r>
          </a:p>
          <a:p>
            <a:pPr marL="285750" indent="-228600" defTabSz="914400">
              <a:lnSpc>
                <a:spcPct val="110000"/>
              </a:lnSpc>
              <a:spcAft>
                <a:spcPts val="600"/>
              </a:spcAft>
              <a:buClr>
                <a:schemeClr val="tx1"/>
              </a:buClr>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28600" defTabSz="914400">
              <a:lnSpc>
                <a:spcPct val="110000"/>
              </a:lnSpc>
              <a:spcAft>
                <a:spcPts val="600"/>
              </a:spcAft>
              <a:buClr>
                <a:schemeClr val="tx1"/>
              </a:buClr>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Bireylerin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başarı</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değerlendirme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sonuçları</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öğretmenler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tarafından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öğrencinin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kayıtlı</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bulunduğu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okul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yönetimine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bildirilir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Sınıf</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geçme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diğer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işlemler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kayıtlı</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olunan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okul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yönetimi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tarafından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yürütülür</a:t>
            </a:r>
            <a:r>
              <a:rPr lang="en-US" sz="1400" dirty="0" smtClean="0">
                <a:latin typeface="Arial" panose="020B0604020202020204" pitchFamily="34" charset="0"/>
                <a:cs typeface="Arial" panose="020B0604020202020204" pitchFamily="34" charset="0"/>
              </a:rPr>
              <a:t>.</a:t>
            </a:r>
          </a:p>
          <a:p>
            <a:pPr marL="285750" indent="-228600" defTabSz="914400">
              <a:lnSpc>
                <a:spcPct val="110000"/>
              </a:lnSpc>
              <a:spcAft>
                <a:spcPts val="600"/>
              </a:spcAft>
              <a:buClr>
                <a:schemeClr val="tx1"/>
              </a:buClr>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28600" defTabSz="914400">
              <a:lnSpc>
                <a:spcPct val="110000"/>
              </a:lnSpc>
              <a:spcAft>
                <a:spcPts val="600"/>
              </a:spcAft>
              <a:buClr>
                <a:schemeClr val="tx1"/>
              </a:buClr>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Evde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eğitim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hizmeti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süresince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öğrencilerin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okula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devam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zorunluluğu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aranmaz</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devam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zorunluluğu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aranmamasına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yönelik</a:t>
            </a:r>
            <a:r>
              <a:rPr lang="en-US" sz="1400" dirty="0" smtClean="0">
                <a:latin typeface="Arial" panose="020B0604020202020204" pitchFamily="34" charset="0"/>
                <a:cs typeface="Arial" panose="020B0604020202020204" pitchFamily="34" charset="0"/>
              </a:rPr>
              <a:t> e-</a:t>
            </a:r>
            <a:r>
              <a:rPr lang="en-US" sz="1400" dirty="0" err="1" smtClean="0">
                <a:latin typeface="Arial" panose="020B0604020202020204" pitchFamily="34" charset="0"/>
                <a:cs typeface="Arial" panose="020B0604020202020204" pitchFamily="34" charset="0"/>
              </a:rPr>
              <a:t>okul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sisteminde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işlem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yapılır</a:t>
            </a:r>
            <a:r>
              <a:rPr lang="en-US" sz="1400" dirty="0" smtClean="0">
                <a:latin typeface="Arial" panose="020B0604020202020204" pitchFamily="34" charset="0"/>
                <a:cs typeface="Arial" panose="020B0604020202020204" pitchFamily="34" charset="0"/>
              </a:rPr>
              <a:t>.</a:t>
            </a:r>
          </a:p>
          <a:p>
            <a:pPr marL="285750" indent="-228600" defTabSz="914400">
              <a:lnSpc>
                <a:spcPct val="110000"/>
              </a:lnSpc>
              <a:spcAft>
                <a:spcPts val="600"/>
              </a:spcAft>
              <a:buClr>
                <a:schemeClr val="tx1"/>
              </a:buClr>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28600" defTabSz="914400">
              <a:lnSpc>
                <a:spcPct val="110000"/>
              </a:lnSpc>
              <a:spcAft>
                <a:spcPts val="600"/>
              </a:spcAft>
              <a:buClr>
                <a:schemeClr val="tx1"/>
              </a:buClr>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Evde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eğitim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hizmeti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hafta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içi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verilebileceği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gibi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hafta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sonları</a:t>
            </a:r>
            <a:r>
              <a:rPr lang="en-US" sz="1400" dirty="0" smtClean="0">
                <a:latin typeface="Arial" panose="020B0604020202020204" pitchFamily="34" charset="0"/>
                <a:cs typeface="Arial" panose="020B0604020202020204" pitchFamily="34" charset="0"/>
              </a:rPr>
              <a:t> da </a:t>
            </a:r>
            <a:r>
              <a:rPr lang="en-US" sz="1400" dirty="0" err="1" smtClean="0">
                <a:latin typeface="Arial" panose="020B0604020202020204" pitchFamily="34" charset="0"/>
                <a:cs typeface="Arial" panose="020B0604020202020204" pitchFamily="34" charset="0"/>
              </a:rPr>
              <a:t>verilebilir</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pic>
        <p:nvPicPr>
          <p:cNvPr id="4" name="Resim 3" descr="metin içeren bir resim&#10;&#10;Açıklama otomatik olarak oluşturuldu">
            <a:extLst>
              <a:ext uri="{FF2B5EF4-FFF2-40B4-BE49-F238E27FC236}">
                <a16:creationId xmlns:a16="http://schemas.microsoft.com/office/drawing/2014/main" xmlns="" id="{744E1796-D32B-4E04-8D3E-7ED68C986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643" y="1828053"/>
            <a:ext cx="6299887" cy="3086945"/>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59913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60230" y="360609"/>
            <a:ext cx="8667482" cy="584775"/>
          </a:xfrm>
          <a:prstGeom prst="rect">
            <a:avLst/>
          </a:prstGeom>
          <a:noFill/>
        </p:spPr>
        <p:txBody>
          <a:bodyPr wrap="square" rtlCol="0">
            <a:spAutoFit/>
          </a:bodyPr>
          <a:lstStyle/>
          <a:p>
            <a:r>
              <a:rPr lang="tr-TR" sz="3200" dirty="0"/>
              <a:t>KAYIT,KABUL VE NAKİL İŞLEMLERİ</a:t>
            </a:r>
          </a:p>
        </p:txBody>
      </p:sp>
      <p:sp>
        <p:nvSpPr>
          <p:cNvPr id="3" name="Dikdörtgen 2"/>
          <p:cNvSpPr/>
          <p:nvPr/>
        </p:nvSpPr>
        <p:spPr>
          <a:xfrm>
            <a:off x="643943" y="1043188"/>
            <a:ext cx="8500057" cy="5355312"/>
          </a:xfrm>
          <a:prstGeom prst="rect">
            <a:avLst/>
          </a:prstGeom>
        </p:spPr>
        <p:txBody>
          <a:bodyPr wrap="square">
            <a:spAutoFit/>
          </a:bodyPr>
          <a:lstStyle/>
          <a:p>
            <a:pPr>
              <a:buClr>
                <a:schemeClr val="accent2"/>
              </a:buClr>
            </a:pPr>
            <a:r>
              <a:rPr lang="tr-TR" b="1" dirty="0"/>
              <a:t>ÖZEL EĞİTİM HİZMETLERİ YÖNETMELİĞİ MADDE: 34</a:t>
            </a:r>
          </a:p>
          <a:p>
            <a:pPr marL="285750" indent="-285750">
              <a:buClr>
                <a:schemeClr val="accent2"/>
              </a:buClr>
              <a:buFont typeface="Arial" panose="020B0604020202020204" pitchFamily="34" charset="0"/>
              <a:buChar char="•"/>
            </a:pPr>
            <a:endParaRPr lang="tr-TR" dirty="0"/>
          </a:p>
          <a:p>
            <a:pPr marL="285750" indent="-285750">
              <a:buClr>
                <a:schemeClr val="accent2"/>
              </a:buClr>
              <a:buFont typeface="Arial" panose="020B0604020202020204" pitchFamily="34" charset="0"/>
              <a:buChar char="•"/>
            </a:pPr>
            <a:r>
              <a:rPr lang="tr-TR" u="sng" dirty="0">
                <a:latin typeface="Arial" panose="020B0604020202020204" pitchFamily="34" charset="0"/>
                <a:cs typeface="Arial" panose="020B0604020202020204" pitchFamily="34" charset="0"/>
              </a:rPr>
              <a:t>Özel eğitim ihtiyacı olan bireylerin okul öncesi eğitim kurumları ve ilkokullara kayıtlarında il veya ilçe özel eğitim hizmetleri kurulu tarafından yerleştirme kararı alınmış olması şartı aranmaz. </a:t>
            </a:r>
            <a:r>
              <a:rPr lang="tr-TR" dirty="0">
                <a:latin typeface="Arial" panose="020B0604020202020204" pitchFamily="34" charset="0"/>
                <a:cs typeface="Arial" panose="020B0604020202020204" pitchFamily="34" charset="0"/>
              </a:rPr>
              <a:t>Bu bireyler için yerleştirme kararı alınması konusunda okul yönetimi gerekli işlemleri başlatır. Öğrencinin kayıtlı olduğu okul, yerleştirme kararına uygun ise öğrenci bulunduğu okulda öğrenimine devam eder. Farklı bir yerleştirme kararı olması hâlinde öğrencinin yerleştirme kararına uygun okula nakli ya da geçişi konusunda gerekli işlemler yapılır.</a:t>
            </a:r>
          </a:p>
          <a:p>
            <a:pPr>
              <a:buClr>
                <a:schemeClr val="accent2"/>
              </a:buClr>
            </a:pPr>
            <a:endParaRPr lang="tr-TR" dirty="0">
              <a:latin typeface="Arial" panose="020B0604020202020204" pitchFamily="34" charset="0"/>
              <a:cs typeface="Arial" panose="020B0604020202020204" pitchFamily="34" charset="0"/>
            </a:endParaRPr>
          </a:p>
          <a:p>
            <a:pPr marL="285750" indent="-285750">
              <a:buClr>
                <a:schemeClr val="accent2"/>
              </a:buClr>
              <a:buFont typeface="Arial" panose="020B0604020202020204" pitchFamily="34" charset="0"/>
              <a:buChar char="•"/>
            </a:pPr>
            <a:r>
              <a:rPr lang="tr-TR" dirty="0">
                <a:latin typeface="Arial" panose="020B0604020202020204" pitchFamily="34" charset="0"/>
                <a:cs typeface="Arial" panose="020B0604020202020204" pitchFamily="34" charset="0"/>
              </a:rPr>
              <a:t> Özel eğitim ihtiyacı olan bireylerden kayıtların yapıldığı yılın eylül ayı sonu itibarıyla 66, 67 ve 68 aylık olanların velisinin yazılı talebiyle; eylül ayı sonu itibarıyla </a:t>
            </a:r>
            <a:r>
              <a:rPr lang="tr-TR" dirty="0">
                <a:solidFill>
                  <a:srgbClr val="FF0000"/>
                </a:solidFill>
                <a:latin typeface="Arial" panose="020B0604020202020204" pitchFamily="34" charset="0"/>
                <a:cs typeface="Arial" panose="020B0604020202020204" pitchFamily="34" charset="0"/>
              </a:rPr>
              <a:t>68 ayını tamamlamış,79 aydan gün almamış olan </a:t>
            </a:r>
            <a:r>
              <a:rPr lang="tr-TR" dirty="0">
                <a:latin typeface="Arial" panose="020B0604020202020204" pitchFamily="34" charset="0"/>
                <a:cs typeface="Arial" panose="020B0604020202020204" pitchFamily="34" charset="0"/>
              </a:rPr>
              <a:t>ve ilkokula başlamaya hazır olmadıklarını </a:t>
            </a:r>
            <a:r>
              <a:rPr lang="tr-TR" dirty="0">
                <a:solidFill>
                  <a:srgbClr val="FF0000"/>
                </a:solidFill>
                <a:latin typeface="Arial" panose="020B0604020202020204" pitchFamily="34" charset="0"/>
                <a:cs typeface="Arial" panose="020B0604020202020204" pitchFamily="34" charset="0"/>
              </a:rPr>
              <a:t>Durum Bildirir Tek Hekim Sağlık Raporu (elektronik imzalı )</a:t>
            </a:r>
            <a:r>
              <a:rPr lang="tr-TR" dirty="0">
                <a:latin typeface="Arial" panose="020B0604020202020204" pitchFamily="34" charset="0"/>
                <a:cs typeface="Arial" panose="020B0604020202020204" pitchFamily="34" charset="0"/>
              </a:rPr>
              <a:t>ile belgeleyen öğrencilerin Özel Eğitim Değerlendirme Kurulu Raporu doğrultusunda okul öncesi eğitime 1 yıl daha devamları sağlanır. e-Okul Sistemi üzerinden ilkokula kaydı yapılan ve okul öncesi eğitim süresi uzatılan çocuklar il veya ilçe özel eğitim hizmetleri kurulu kararı ile okul öncesi eğitim kurumunda eğitimlerini sürdürürler.</a:t>
            </a:r>
            <a:r>
              <a:rPr lang="tr-TR" b="1" dirty="0">
                <a:latin typeface="Arial" panose="020B0604020202020204" pitchFamily="34" charset="0"/>
                <a:cs typeface="Arial" panose="020B0604020202020204" pitchFamily="34" charset="0"/>
              </a:rPr>
              <a:t> (ENGEL DURUMU ÖNEMLİ !!!)</a:t>
            </a:r>
          </a:p>
        </p:txBody>
      </p:sp>
      <p:pic>
        <p:nvPicPr>
          <p:cNvPr id="14338" name="Picture 2" descr="Artık kayıtlarınızı, 03-05 Eylül tarihleri arasında ekayit.aydin.edu.tr  adresinden de E-Kayıt sistemini kullanarak yapabilirsiniz. | İstanbul Aydın  Üniversite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1395" y="162927"/>
            <a:ext cx="1389890" cy="1564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094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1 Başlık"/>
          <p:cNvSpPr txBox="1">
            <a:spLocks/>
          </p:cNvSpPr>
          <p:nvPr/>
        </p:nvSpPr>
        <p:spPr>
          <a:xfrm>
            <a:off x="913774" y="640831"/>
            <a:ext cx="3740515" cy="15738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spcAft>
                <a:spcPts val="600"/>
              </a:spcAft>
            </a:pPr>
            <a:r>
              <a:rPr lang="en-US" sz="3000" cap="all" dirty="0">
                <a:solidFill>
                  <a:schemeClr val="tx1"/>
                </a:solidFill>
                <a:latin typeface="Arial" panose="020B0604020202020204" pitchFamily="34" charset="0"/>
                <a:cs typeface="Arial" panose="020B0604020202020204" pitchFamily="34" charset="0"/>
              </a:rPr>
              <a:t>YASAL YÜKÜMLÜLÜKLER</a:t>
            </a:r>
          </a:p>
        </p:txBody>
      </p:sp>
      <p:sp>
        <p:nvSpPr>
          <p:cNvPr id="3" name="2 İçerik Yer Tutucusu"/>
          <p:cNvSpPr txBox="1">
            <a:spLocks/>
          </p:cNvSpPr>
          <p:nvPr/>
        </p:nvSpPr>
        <p:spPr>
          <a:xfrm>
            <a:off x="913774" y="2367092"/>
            <a:ext cx="3740509" cy="388130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indent="-228600" defTabSz="914400">
              <a:lnSpc>
                <a:spcPct val="110000"/>
              </a:lnSpc>
              <a:buClr>
                <a:schemeClr val="tx1"/>
              </a:buClr>
              <a:buFont typeface="Arial" panose="020B0604020202020204" pitchFamily="34" charset="0"/>
              <a:buChar char="•"/>
              <a:defRPr/>
            </a:pPr>
            <a:r>
              <a:rPr lang="en-US" sz="1200" cap="all" dirty="0">
                <a:solidFill>
                  <a:schemeClr val="tx1"/>
                </a:solidFill>
                <a:latin typeface="Arial" panose="020B0604020202020204" pitchFamily="34" charset="0"/>
                <a:cs typeface="Arial" panose="020B0604020202020204" pitchFamily="34" charset="0"/>
              </a:rPr>
              <a:t>Özel </a:t>
            </a:r>
            <a:r>
              <a:rPr lang="en-US" sz="1200" cap="all" dirty="0" err="1">
                <a:solidFill>
                  <a:schemeClr val="tx1"/>
                </a:solidFill>
                <a:latin typeface="Arial" panose="020B0604020202020204" pitchFamily="34" charset="0"/>
                <a:cs typeface="Arial" panose="020B0604020202020204" pitchFamily="34" charset="0"/>
              </a:rPr>
              <a:t>eğitim</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ihtiyacı</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olan</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bireylerin</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genel</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ve</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mesleki</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eğitim</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görme</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haklarından</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yararlanabilmelerini</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sağlamaya</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yönelik</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usul</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ve</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esaslar</a:t>
            </a:r>
            <a:r>
              <a:rPr lang="en-US" sz="1200" cap="all" dirty="0">
                <a:solidFill>
                  <a:schemeClr val="tx1"/>
                </a:solidFill>
                <a:latin typeface="Arial" panose="020B0604020202020204" pitchFamily="34" charset="0"/>
                <a:cs typeface="Arial" panose="020B0604020202020204" pitchFamily="34" charset="0"/>
              </a:rPr>
              <a:t> </a:t>
            </a:r>
            <a:r>
              <a:rPr lang="en-US" sz="1200" u="sng" cap="all" dirty="0">
                <a:solidFill>
                  <a:schemeClr val="tx1"/>
                </a:solidFill>
                <a:latin typeface="Arial" panose="020B0604020202020204" pitchFamily="34" charset="0"/>
                <a:cs typeface="Arial" panose="020B0604020202020204" pitchFamily="34" charset="0"/>
              </a:rPr>
              <a:t>Özel</a:t>
            </a:r>
            <a:r>
              <a:rPr lang="en-US" sz="1200" cap="all" dirty="0">
                <a:solidFill>
                  <a:schemeClr val="tx1"/>
                </a:solidFill>
                <a:latin typeface="Arial" panose="020B0604020202020204" pitchFamily="34" charset="0"/>
                <a:cs typeface="Arial" panose="020B0604020202020204" pitchFamily="34" charset="0"/>
              </a:rPr>
              <a:t> </a:t>
            </a:r>
            <a:r>
              <a:rPr lang="en-US" sz="1200" u="sng" cap="all" dirty="0" err="1">
                <a:solidFill>
                  <a:schemeClr val="tx1"/>
                </a:solidFill>
                <a:latin typeface="Arial" panose="020B0604020202020204" pitchFamily="34" charset="0"/>
                <a:cs typeface="Arial" panose="020B0604020202020204" pitchFamily="34" charset="0"/>
              </a:rPr>
              <a:t>Eğitim</a:t>
            </a:r>
            <a:r>
              <a:rPr lang="en-US" sz="1200" u="sng" cap="all" dirty="0">
                <a:solidFill>
                  <a:schemeClr val="tx1"/>
                </a:solidFill>
                <a:latin typeface="Arial" panose="020B0604020202020204" pitchFamily="34" charset="0"/>
                <a:cs typeface="Arial" panose="020B0604020202020204" pitchFamily="34" charset="0"/>
              </a:rPr>
              <a:t> </a:t>
            </a:r>
            <a:r>
              <a:rPr lang="en-US" sz="1200" u="sng" cap="all" dirty="0" err="1">
                <a:solidFill>
                  <a:schemeClr val="tx1"/>
                </a:solidFill>
                <a:latin typeface="Arial" panose="020B0604020202020204" pitchFamily="34" charset="0"/>
                <a:cs typeface="Arial" panose="020B0604020202020204" pitchFamily="34" charset="0"/>
              </a:rPr>
              <a:t>Hizmetleri</a:t>
            </a:r>
            <a:r>
              <a:rPr lang="en-US" sz="1200" u="sng" cap="all" dirty="0">
                <a:solidFill>
                  <a:schemeClr val="tx1"/>
                </a:solidFill>
                <a:latin typeface="Arial" panose="020B0604020202020204" pitchFamily="34" charset="0"/>
                <a:cs typeface="Arial" panose="020B0604020202020204" pitchFamily="34" charset="0"/>
              </a:rPr>
              <a:t> </a:t>
            </a:r>
            <a:r>
              <a:rPr lang="en-US" sz="1200" u="sng" cap="all" dirty="0" err="1">
                <a:solidFill>
                  <a:schemeClr val="tx1"/>
                </a:solidFill>
                <a:latin typeface="Arial" panose="020B0604020202020204" pitchFamily="34" charset="0"/>
                <a:cs typeface="Arial" panose="020B0604020202020204" pitchFamily="34" charset="0"/>
              </a:rPr>
              <a:t>Yönetmeliği</a:t>
            </a:r>
            <a:r>
              <a:rPr lang="en-US" sz="1200" u="sng"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ile</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düzenlemiş</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olup</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bu</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öğrencilere</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ilişkin</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iş</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ve</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işlemler</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bu</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Yönetmelik</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hükümleri</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kapsamında</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smtClean="0">
                <a:solidFill>
                  <a:schemeClr val="tx1"/>
                </a:solidFill>
                <a:latin typeface="Arial" panose="020B0604020202020204" pitchFamily="34" charset="0"/>
                <a:cs typeface="Arial" panose="020B0604020202020204" pitchFamily="34" charset="0"/>
              </a:rPr>
              <a:t>yürütülmektedir</a:t>
            </a:r>
            <a:r>
              <a:rPr lang="en-US" sz="1200" cap="all" dirty="0">
                <a:solidFill>
                  <a:schemeClr val="tx1"/>
                </a:solidFill>
                <a:latin typeface="Arial" panose="020B0604020202020204" pitchFamily="34" charset="0"/>
                <a:cs typeface="Arial" panose="020B0604020202020204" pitchFamily="34" charset="0"/>
              </a:rPr>
              <a:t>.</a:t>
            </a:r>
          </a:p>
          <a:p>
            <a:pPr marL="0" indent="-228600" defTabSz="914400">
              <a:lnSpc>
                <a:spcPct val="110000"/>
              </a:lnSpc>
              <a:buClr>
                <a:schemeClr val="tx1"/>
              </a:buClr>
              <a:buFont typeface="Arial" panose="020B0604020202020204" pitchFamily="34" charset="0"/>
              <a:buChar char="•"/>
              <a:defRPr/>
            </a:pPr>
            <a:endParaRPr lang="en-US" sz="1200" cap="all" dirty="0">
              <a:solidFill>
                <a:schemeClr val="tx1"/>
              </a:solidFill>
              <a:latin typeface="Arial" panose="020B0604020202020204" pitchFamily="34" charset="0"/>
              <a:cs typeface="Arial" panose="020B0604020202020204" pitchFamily="34" charset="0"/>
            </a:endParaRPr>
          </a:p>
          <a:p>
            <a:pPr indent="-228600" defTabSz="914400">
              <a:lnSpc>
                <a:spcPct val="110000"/>
              </a:lnSpc>
              <a:buClr>
                <a:schemeClr val="tx1"/>
              </a:buClr>
              <a:buFont typeface="Arial" panose="020B0604020202020204" pitchFamily="34" charset="0"/>
              <a:buChar char="•"/>
              <a:defRPr/>
            </a:pPr>
            <a:r>
              <a:rPr lang="en-US" sz="1200" cap="all" dirty="0" err="1">
                <a:solidFill>
                  <a:schemeClr val="tx1"/>
                </a:solidFill>
                <a:latin typeface="Arial" panose="020B0604020202020204" pitchFamily="34" charset="0"/>
                <a:cs typeface="Arial" panose="020B0604020202020204" pitchFamily="34" charset="0"/>
              </a:rPr>
              <a:t>Ayrıca</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kaynaştırma</a:t>
            </a:r>
            <a:r>
              <a:rPr lang="en-US" sz="1200" cap="all" dirty="0">
                <a:solidFill>
                  <a:schemeClr val="tx1"/>
                </a:solidFill>
                <a:latin typeface="Arial" panose="020B0604020202020204" pitchFamily="34" charset="0"/>
                <a:cs typeface="Arial" panose="020B0604020202020204" pitchFamily="34" charset="0"/>
              </a:rPr>
              <a:t>/</a:t>
            </a:r>
            <a:r>
              <a:rPr lang="en-US" sz="1200" cap="all" dirty="0" err="1">
                <a:solidFill>
                  <a:schemeClr val="tx1"/>
                </a:solidFill>
                <a:latin typeface="Arial" panose="020B0604020202020204" pitchFamily="34" charset="0"/>
                <a:cs typeface="Arial" panose="020B0604020202020204" pitchFamily="34" charset="0"/>
              </a:rPr>
              <a:t>bütünleştirme</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yoluyla</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eğitimlerine</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devam</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eden</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öğrenciler</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ile</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ilgili</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yürütülecek</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eğitim</a:t>
            </a:r>
            <a:r>
              <a:rPr lang="en-US" sz="1200" cap="all" dirty="0">
                <a:solidFill>
                  <a:schemeClr val="tx1"/>
                </a:solidFill>
                <a:latin typeface="Arial" panose="020B0604020202020204" pitchFamily="34" charset="0"/>
                <a:cs typeface="Arial" panose="020B0604020202020204" pitchFamily="34" charset="0"/>
              </a:rPr>
              <a:t> </a:t>
            </a:r>
            <a:r>
              <a:rPr lang="en-US" sz="1200" cap="all" dirty="0" err="1">
                <a:solidFill>
                  <a:schemeClr val="tx1"/>
                </a:solidFill>
                <a:latin typeface="Arial" panose="020B0604020202020204" pitchFamily="34" charset="0"/>
                <a:cs typeface="Arial" panose="020B0604020202020204" pitchFamily="34" charset="0"/>
              </a:rPr>
              <a:t>hizmetlerinde</a:t>
            </a:r>
            <a:r>
              <a:rPr lang="en-US" sz="1200" cap="all" dirty="0">
                <a:solidFill>
                  <a:schemeClr val="tx1"/>
                </a:solidFill>
                <a:latin typeface="Arial" panose="020B0604020202020204" pitchFamily="34" charset="0"/>
                <a:cs typeface="Arial" panose="020B0604020202020204" pitchFamily="34" charset="0"/>
              </a:rPr>
              <a:t> </a:t>
            </a:r>
            <a:r>
              <a:rPr lang="en-US" sz="1200" u="sng" cap="all" dirty="0">
                <a:solidFill>
                  <a:schemeClr val="tx1"/>
                </a:solidFill>
                <a:latin typeface="Arial" panose="020B0604020202020204" pitchFamily="34" charset="0"/>
                <a:cs typeface="Arial" panose="020B0604020202020204" pitchFamily="34" charset="0"/>
              </a:rPr>
              <a:t>Özel </a:t>
            </a:r>
            <a:r>
              <a:rPr lang="en-US" sz="1200" u="sng" cap="all" dirty="0" err="1">
                <a:solidFill>
                  <a:schemeClr val="tx1"/>
                </a:solidFill>
                <a:latin typeface="Arial" panose="020B0604020202020204" pitchFamily="34" charset="0"/>
                <a:cs typeface="Arial" panose="020B0604020202020204" pitchFamily="34" charset="0"/>
              </a:rPr>
              <a:t>Eğitim</a:t>
            </a:r>
            <a:r>
              <a:rPr lang="en-US" sz="1200" u="sng" cap="all" dirty="0">
                <a:solidFill>
                  <a:schemeClr val="tx1"/>
                </a:solidFill>
                <a:latin typeface="Arial" panose="020B0604020202020204" pitchFamily="34" charset="0"/>
                <a:cs typeface="Arial" panose="020B0604020202020204" pitchFamily="34" charset="0"/>
              </a:rPr>
              <a:t> </a:t>
            </a:r>
            <a:r>
              <a:rPr lang="en-US" sz="1200" u="sng" cap="all" dirty="0" err="1">
                <a:solidFill>
                  <a:schemeClr val="tx1"/>
                </a:solidFill>
                <a:latin typeface="Arial" panose="020B0604020202020204" pitchFamily="34" charset="0"/>
                <a:cs typeface="Arial" panose="020B0604020202020204" pitchFamily="34" charset="0"/>
              </a:rPr>
              <a:t>Hizmetleri</a:t>
            </a:r>
            <a:r>
              <a:rPr lang="en-US" sz="1200" u="sng" cap="all" dirty="0">
                <a:solidFill>
                  <a:schemeClr val="tx1"/>
                </a:solidFill>
                <a:latin typeface="Arial" panose="020B0604020202020204" pitchFamily="34" charset="0"/>
                <a:cs typeface="Arial" panose="020B0604020202020204" pitchFamily="34" charset="0"/>
              </a:rPr>
              <a:t> </a:t>
            </a:r>
            <a:r>
              <a:rPr lang="en-US" sz="1200" u="sng" cap="all" dirty="0" err="1">
                <a:solidFill>
                  <a:schemeClr val="tx1"/>
                </a:solidFill>
                <a:latin typeface="Arial" panose="020B0604020202020204" pitchFamily="34" charset="0"/>
                <a:cs typeface="Arial" panose="020B0604020202020204" pitchFamily="34" charset="0"/>
              </a:rPr>
              <a:t>Yönetmeliği</a:t>
            </a:r>
            <a:r>
              <a:rPr lang="en-US" sz="1200" u="sng" cap="all" dirty="0">
                <a:solidFill>
                  <a:schemeClr val="tx1"/>
                </a:solidFill>
                <a:latin typeface="Arial" panose="020B0604020202020204" pitchFamily="34" charset="0"/>
                <a:cs typeface="Arial" panose="020B0604020202020204" pitchFamily="34" charset="0"/>
              </a:rPr>
              <a:t> </a:t>
            </a:r>
            <a:r>
              <a:rPr lang="en-US" sz="1200" u="sng" cap="all" dirty="0" err="1">
                <a:solidFill>
                  <a:schemeClr val="tx1"/>
                </a:solidFill>
                <a:latin typeface="Arial" panose="020B0604020202020204" pitchFamily="34" charset="0"/>
                <a:cs typeface="Arial" panose="020B0604020202020204" pitchFamily="34" charset="0"/>
              </a:rPr>
              <a:t>hükümleri</a:t>
            </a:r>
            <a:r>
              <a:rPr lang="en-US" sz="1200" u="sng" cap="all" dirty="0">
                <a:solidFill>
                  <a:schemeClr val="tx1"/>
                </a:solidFill>
                <a:latin typeface="Arial" panose="020B0604020202020204" pitchFamily="34" charset="0"/>
                <a:cs typeface="Arial" panose="020B0604020202020204" pitchFamily="34" charset="0"/>
              </a:rPr>
              <a:t> </a:t>
            </a:r>
            <a:r>
              <a:rPr lang="en-US" sz="1200" u="sng" cap="all" dirty="0" err="1">
                <a:solidFill>
                  <a:schemeClr val="tx1"/>
                </a:solidFill>
                <a:latin typeface="Arial" panose="020B0604020202020204" pitchFamily="34" charset="0"/>
                <a:cs typeface="Arial" panose="020B0604020202020204" pitchFamily="34" charset="0"/>
              </a:rPr>
              <a:t>ile</a:t>
            </a:r>
            <a:r>
              <a:rPr lang="en-US" sz="1200" u="sng" cap="all" dirty="0">
                <a:solidFill>
                  <a:schemeClr val="tx1"/>
                </a:solidFill>
                <a:latin typeface="Arial" panose="020B0604020202020204" pitchFamily="34" charset="0"/>
                <a:cs typeface="Arial" panose="020B0604020202020204" pitchFamily="34" charset="0"/>
              </a:rPr>
              <a:t> </a:t>
            </a:r>
            <a:r>
              <a:rPr lang="en-US" sz="1200" u="sng" cap="all" dirty="0" err="1">
                <a:solidFill>
                  <a:schemeClr val="tx1"/>
                </a:solidFill>
                <a:latin typeface="Arial" panose="020B0604020202020204" pitchFamily="34" charset="0"/>
                <a:cs typeface="Arial" panose="020B0604020202020204" pitchFamily="34" charset="0"/>
              </a:rPr>
              <a:t>birlikte</a:t>
            </a:r>
            <a:r>
              <a:rPr lang="en-US" sz="1200" u="sng" cap="all" dirty="0">
                <a:solidFill>
                  <a:schemeClr val="tx1"/>
                </a:solidFill>
                <a:latin typeface="Arial" panose="020B0604020202020204" pitchFamily="34" charset="0"/>
                <a:cs typeface="Arial" panose="020B0604020202020204" pitchFamily="34" charset="0"/>
              </a:rPr>
              <a:t> </a:t>
            </a:r>
            <a:r>
              <a:rPr lang="en-US" sz="1200" u="sng" cap="all" dirty="0" err="1">
                <a:solidFill>
                  <a:schemeClr val="tx1"/>
                </a:solidFill>
                <a:latin typeface="Arial" panose="020B0604020202020204" pitchFamily="34" charset="0"/>
                <a:cs typeface="Arial" panose="020B0604020202020204" pitchFamily="34" charset="0"/>
              </a:rPr>
              <a:t>kayıtlı</a:t>
            </a:r>
            <a:r>
              <a:rPr lang="en-US" sz="1200" u="sng" cap="all" dirty="0">
                <a:solidFill>
                  <a:schemeClr val="tx1"/>
                </a:solidFill>
                <a:latin typeface="Arial" panose="020B0604020202020204" pitchFamily="34" charset="0"/>
                <a:cs typeface="Arial" panose="020B0604020202020204" pitchFamily="34" charset="0"/>
              </a:rPr>
              <a:t> </a:t>
            </a:r>
            <a:r>
              <a:rPr lang="en-US" sz="1200" u="sng" cap="all" dirty="0" err="1">
                <a:solidFill>
                  <a:schemeClr val="tx1"/>
                </a:solidFill>
                <a:latin typeface="Arial" panose="020B0604020202020204" pitchFamily="34" charset="0"/>
                <a:cs typeface="Arial" panose="020B0604020202020204" pitchFamily="34" charset="0"/>
              </a:rPr>
              <a:t>bulundukları</a:t>
            </a:r>
            <a:r>
              <a:rPr lang="en-US" sz="1200" u="sng" cap="all" dirty="0">
                <a:solidFill>
                  <a:schemeClr val="tx1"/>
                </a:solidFill>
                <a:latin typeface="Arial" panose="020B0604020202020204" pitchFamily="34" charset="0"/>
                <a:cs typeface="Arial" panose="020B0604020202020204" pitchFamily="34" charset="0"/>
              </a:rPr>
              <a:t> </a:t>
            </a:r>
            <a:r>
              <a:rPr lang="en-US" sz="1200" u="sng" cap="all" dirty="0" err="1">
                <a:solidFill>
                  <a:schemeClr val="tx1"/>
                </a:solidFill>
                <a:latin typeface="Arial" panose="020B0604020202020204" pitchFamily="34" charset="0"/>
                <a:cs typeface="Arial" panose="020B0604020202020204" pitchFamily="34" charset="0"/>
              </a:rPr>
              <a:t>okul</a:t>
            </a:r>
            <a:r>
              <a:rPr lang="en-US" sz="1200" u="sng" cap="all" dirty="0">
                <a:solidFill>
                  <a:schemeClr val="tx1"/>
                </a:solidFill>
                <a:latin typeface="Arial" panose="020B0604020202020204" pitchFamily="34" charset="0"/>
                <a:cs typeface="Arial" panose="020B0604020202020204" pitchFamily="34" charset="0"/>
              </a:rPr>
              <a:t>/</a:t>
            </a:r>
            <a:r>
              <a:rPr lang="en-US" sz="1200" u="sng" cap="all" dirty="0" err="1">
                <a:solidFill>
                  <a:schemeClr val="tx1"/>
                </a:solidFill>
                <a:latin typeface="Arial" panose="020B0604020202020204" pitchFamily="34" charset="0"/>
                <a:cs typeface="Arial" panose="020B0604020202020204" pitchFamily="34" charset="0"/>
              </a:rPr>
              <a:t>kurumda</a:t>
            </a:r>
            <a:r>
              <a:rPr lang="en-US" sz="1200" u="sng" cap="all" dirty="0">
                <a:solidFill>
                  <a:schemeClr val="tx1"/>
                </a:solidFill>
                <a:latin typeface="Arial" panose="020B0604020202020204" pitchFamily="34" charset="0"/>
                <a:cs typeface="Arial" panose="020B0604020202020204" pitchFamily="34" charset="0"/>
              </a:rPr>
              <a:t> </a:t>
            </a:r>
            <a:r>
              <a:rPr lang="en-US" sz="1200" u="sng" cap="all" dirty="0" err="1">
                <a:solidFill>
                  <a:schemeClr val="tx1"/>
                </a:solidFill>
                <a:latin typeface="Arial" panose="020B0604020202020204" pitchFamily="34" charset="0"/>
                <a:cs typeface="Arial" panose="020B0604020202020204" pitchFamily="34" charset="0"/>
              </a:rPr>
              <a:t>uygulanan</a:t>
            </a:r>
            <a:r>
              <a:rPr lang="en-US" sz="1200" u="sng" cap="all" dirty="0">
                <a:solidFill>
                  <a:schemeClr val="tx1"/>
                </a:solidFill>
                <a:latin typeface="Arial" panose="020B0604020202020204" pitchFamily="34" charset="0"/>
                <a:cs typeface="Arial" panose="020B0604020202020204" pitchFamily="34" charset="0"/>
              </a:rPr>
              <a:t> </a:t>
            </a:r>
            <a:r>
              <a:rPr lang="en-US" sz="1200" u="sng" cap="all" dirty="0" err="1">
                <a:solidFill>
                  <a:schemeClr val="tx1"/>
                </a:solidFill>
                <a:latin typeface="Arial" panose="020B0604020202020204" pitchFamily="34" charset="0"/>
                <a:cs typeface="Arial" panose="020B0604020202020204" pitchFamily="34" charset="0"/>
              </a:rPr>
              <a:t>mevzuat</a:t>
            </a:r>
            <a:r>
              <a:rPr lang="en-US" sz="1200" u="sng" cap="all" dirty="0">
                <a:solidFill>
                  <a:schemeClr val="tx1"/>
                </a:solidFill>
                <a:latin typeface="Arial" panose="020B0604020202020204" pitchFamily="34" charset="0"/>
                <a:cs typeface="Arial" panose="020B0604020202020204" pitchFamily="34" charset="0"/>
              </a:rPr>
              <a:t> </a:t>
            </a:r>
            <a:r>
              <a:rPr lang="en-US" sz="1200" u="sng" cap="all" dirty="0" err="1">
                <a:solidFill>
                  <a:schemeClr val="tx1"/>
                </a:solidFill>
                <a:latin typeface="Arial" panose="020B0604020202020204" pitchFamily="34" charset="0"/>
                <a:cs typeface="Arial" panose="020B0604020202020204" pitchFamily="34" charset="0"/>
              </a:rPr>
              <a:t>hükü</a:t>
            </a:r>
            <a:r>
              <a:rPr lang="en-US" sz="1100" u="sng" cap="all" dirty="0" err="1">
                <a:solidFill>
                  <a:schemeClr val="tx1"/>
                </a:solidFill>
                <a:latin typeface="Arial" panose="020B0604020202020204" pitchFamily="34" charset="0"/>
                <a:cs typeface="Arial" panose="020B0604020202020204" pitchFamily="34" charset="0"/>
              </a:rPr>
              <a:t>mleri</a:t>
            </a:r>
            <a:r>
              <a:rPr lang="en-US" sz="1100" u="sng" cap="all" dirty="0">
                <a:solidFill>
                  <a:schemeClr val="tx1"/>
                </a:solidFill>
                <a:latin typeface="Arial" panose="020B0604020202020204" pitchFamily="34" charset="0"/>
                <a:cs typeface="Arial" panose="020B0604020202020204" pitchFamily="34" charset="0"/>
              </a:rPr>
              <a:t> </a:t>
            </a:r>
            <a:r>
              <a:rPr lang="en-US" sz="1100" u="sng" cap="all" dirty="0" err="1">
                <a:solidFill>
                  <a:schemeClr val="tx1"/>
                </a:solidFill>
                <a:latin typeface="Arial" panose="020B0604020202020204" pitchFamily="34" charset="0"/>
                <a:cs typeface="Arial" panose="020B0604020202020204" pitchFamily="34" charset="0"/>
              </a:rPr>
              <a:t>birlikte</a:t>
            </a:r>
            <a:r>
              <a:rPr lang="en-US" sz="1100" u="sng" cap="all" dirty="0">
                <a:solidFill>
                  <a:schemeClr val="tx1"/>
                </a:solidFill>
                <a:latin typeface="Arial" panose="020B0604020202020204" pitchFamily="34" charset="0"/>
                <a:cs typeface="Arial" panose="020B0604020202020204" pitchFamily="34" charset="0"/>
              </a:rPr>
              <a:t> </a:t>
            </a:r>
            <a:r>
              <a:rPr lang="en-US" sz="1100" u="sng" cap="all" dirty="0" err="1">
                <a:solidFill>
                  <a:schemeClr val="tx1"/>
                </a:solidFill>
                <a:latin typeface="Arial" panose="020B0604020202020204" pitchFamily="34" charset="0"/>
                <a:cs typeface="Arial" panose="020B0604020202020204" pitchFamily="34" charset="0"/>
              </a:rPr>
              <a:t>uygulanmaktadır</a:t>
            </a:r>
            <a:r>
              <a:rPr lang="en-US" sz="1100" u="sng" cap="all" dirty="0">
                <a:solidFill>
                  <a:schemeClr val="tx1"/>
                </a:solidFill>
                <a:latin typeface="Arial" panose="020B0604020202020204" pitchFamily="34" charset="0"/>
                <a:cs typeface="Arial" panose="020B0604020202020204" pitchFamily="34" charset="0"/>
              </a:rPr>
              <a:t>.</a:t>
            </a:r>
          </a:p>
          <a:p>
            <a:pPr indent="-228600" defTabSz="914400">
              <a:lnSpc>
                <a:spcPct val="110000"/>
              </a:lnSpc>
              <a:buClr>
                <a:schemeClr val="tx1"/>
              </a:buClr>
              <a:buFont typeface="Arial" panose="020B0604020202020204" pitchFamily="34" charset="0"/>
              <a:buChar char="•"/>
            </a:pPr>
            <a:endParaRPr lang="en-US" sz="1100" u="sng" cap="all" dirty="0">
              <a:solidFill>
                <a:schemeClr val="tx1"/>
              </a:solidFill>
              <a:latin typeface="Arial" panose="020B0604020202020204" pitchFamily="34" charset="0"/>
              <a:cs typeface="Arial" panose="020B0604020202020204" pitchFamily="34" charset="0"/>
            </a:endParaRPr>
          </a:p>
        </p:txBody>
      </p:sp>
      <p:pic>
        <p:nvPicPr>
          <p:cNvPr id="1030" name="Picture 6" descr="Download Legal Vector Png - Full Size PNG Image - PNGki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48643" y="941302"/>
            <a:ext cx="6299887" cy="4860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639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89397" y="1326524"/>
            <a:ext cx="9607640" cy="3970318"/>
          </a:xfrm>
          <a:prstGeom prst="rect">
            <a:avLst/>
          </a:prstGeom>
        </p:spPr>
        <p:txBody>
          <a:bodyPr wrap="square">
            <a:spAutoFit/>
          </a:bodyPr>
          <a:lstStyle/>
          <a:p>
            <a:pPr>
              <a:buClr>
                <a:schemeClr val="accent2"/>
              </a:buClr>
            </a:pPr>
            <a:r>
              <a:rPr lang="tr-TR" b="1" dirty="0"/>
              <a:t>ÖZEL EĞİTİM HİZMETLERİ YÖNETMELİĞİ MADDE: 34</a:t>
            </a:r>
          </a:p>
          <a:p>
            <a:pPr>
              <a:buClr>
                <a:schemeClr val="accent2"/>
              </a:buClr>
            </a:pPr>
            <a:endParaRPr lang="tr-TR" dirty="0">
              <a:solidFill>
                <a:srgbClr val="000000"/>
              </a:solidFill>
              <a:latin typeface="Times New Roman" panose="02020603050405020304" pitchFamily="18" charset="0"/>
            </a:endParaRPr>
          </a:p>
          <a:p>
            <a:pPr marL="285750" indent="-285750">
              <a:buClr>
                <a:schemeClr val="accent2"/>
              </a:buClr>
              <a:buFont typeface="Arial" panose="020B0604020202020204" pitchFamily="34" charset="0"/>
              <a:buChar char="•"/>
            </a:pPr>
            <a:r>
              <a:rPr lang="tr-TR" u="sng" dirty="0">
                <a:latin typeface="Arial" panose="020B0604020202020204" pitchFamily="34" charset="0"/>
                <a:cs typeface="Arial" panose="020B0604020202020204" pitchFamily="34" charset="0"/>
              </a:rPr>
              <a:t>Özel eğitim ihtiyacı olan bireyler için gündüzlü özel eğitim okullarına kayıtta tuvalet eğitimini kazanmış olma şartı aranmaz.</a:t>
            </a:r>
          </a:p>
          <a:p>
            <a:pPr>
              <a:buClr>
                <a:schemeClr val="accent2"/>
              </a:buClr>
            </a:pPr>
            <a:endParaRPr lang="tr-TR" u="sng" dirty="0">
              <a:latin typeface="Arial" panose="020B0604020202020204" pitchFamily="34" charset="0"/>
              <a:cs typeface="Arial" panose="020B0604020202020204" pitchFamily="34" charset="0"/>
            </a:endParaRPr>
          </a:p>
          <a:p>
            <a:pPr marL="285750" indent="-285750">
              <a:buClr>
                <a:schemeClr val="accent2"/>
              </a:buClr>
              <a:buFont typeface="Arial" panose="020B0604020202020204" pitchFamily="34" charset="0"/>
              <a:buChar char="•"/>
            </a:pPr>
            <a:r>
              <a:rPr lang="tr-TR" dirty="0">
                <a:latin typeface="Arial" panose="020B0604020202020204" pitchFamily="34" charset="0"/>
                <a:cs typeface="Arial" panose="020B0604020202020204" pitchFamily="34" charset="0"/>
              </a:rPr>
              <a:t>Aynı tür ve kademede aynı programı uygulayan özel eğitim okulları arasındaki nakiller ile bu okullardan aynı programı uygulayan özel eğitim sınıflarına ya da özel eğitim sınıflarından aynı programı uygulayan özel eğitim okullarına nakiller için yeni bir eğitsel değerlendirme ve tanılama yapılmaz. Velilere, il veya ilçe özel eğitim hizmetleri kurulu tarafından nakil yoluyla gidilecek okullarla ilgili bilgilendirme yapılarak yeni bir yerleştirme kararı alınır. </a:t>
            </a:r>
            <a:r>
              <a:rPr lang="tr-TR" b="1" u="sng" dirty="0">
                <a:latin typeface="Arial" panose="020B0604020202020204" pitchFamily="34" charset="0"/>
                <a:cs typeface="Arial" panose="020B0604020202020204" pitchFamily="34" charset="0"/>
              </a:rPr>
              <a:t>(Özel Eğitim Okulu- Özel Eğitim Sınıfı)</a:t>
            </a:r>
          </a:p>
          <a:p>
            <a:pPr>
              <a:buClr>
                <a:schemeClr val="accent2"/>
              </a:buClr>
            </a:pPr>
            <a:endParaRPr lang="tr-TR" u="sng" dirty="0">
              <a:latin typeface="Arial" panose="020B0604020202020204" pitchFamily="34" charset="0"/>
              <a:cs typeface="Arial" panose="020B0604020202020204" pitchFamily="34" charset="0"/>
            </a:endParaRPr>
          </a:p>
          <a:p>
            <a:pPr marL="285750" indent="-285750">
              <a:buClr>
                <a:schemeClr val="accent2"/>
              </a:buClr>
              <a:buFont typeface="Arial" panose="020B0604020202020204" pitchFamily="34" charset="0"/>
              <a:buChar char="•"/>
            </a:pPr>
            <a:r>
              <a:rPr lang="tr-TR" dirty="0">
                <a:latin typeface="Arial" panose="020B0604020202020204" pitchFamily="34" charset="0"/>
                <a:cs typeface="Arial" panose="020B0604020202020204" pitchFamily="34" charset="0"/>
              </a:rPr>
              <a:t>Özel eğitim ihtiyacı olan öğrencilerin eğitim kurumları arasındaki </a:t>
            </a:r>
            <a:r>
              <a:rPr lang="tr-TR" u="sng" dirty="0">
                <a:latin typeface="Arial" panose="020B0604020202020204" pitchFamily="34" charset="0"/>
                <a:cs typeface="Arial" panose="020B0604020202020204" pitchFamily="34" charset="0"/>
              </a:rPr>
              <a:t>nakil veya geçiş işlemleri zamana bağlı olmaksızın yapılır.</a:t>
            </a:r>
          </a:p>
        </p:txBody>
      </p:sp>
      <p:sp>
        <p:nvSpPr>
          <p:cNvPr id="4" name="Metin kutusu 3"/>
          <p:cNvSpPr txBox="1"/>
          <p:nvPr/>
        </p:nvSpPr>
        <p:spPr>
          <a:xfrm>
            <a:off x="489397" y="489397"/>
            <a:ext cx="8358388" cy="584775"/>
          </a:xfrm>
          <a:prstGeom prst="rect">
            <a:avLst/>
          </a:prstGeom>
          <a:noFill/>
        </p:spPr>
        <p:txBody>
          <a:bodyPr wrap="square" rtlCol="0">
            <a:spAutoFit/>
          </a:bodyPr>
          <a:lstStyle/>
          <a:p>
            <a:r>
              <a:rPr lang="tr-TR" sz="3200" dirty="0"/>
              <a:t>KAYIT,KABUL VE NAKİL İŞLEMLERİ</a:t>
            </a:r>
          </a:p>
        </p:txBody>
      </p:sp>
    </p:spTree>
    <p:extLst>
      <p:ext uri="{BB962C8B-B14F-4D97-AF65-F5344CB8AC3E}">
        <p14:creationId xmlns:p14="http://schemas.microsoft.com/office/powerpoint/2010/main" val="3299732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31820" y="1412329"/>
            <a:ext cx="9839458" cy="4247317"/>
          </a:xfrm>
          <a:prstGeom prst="rect">
            <a:avLst/>
          </a:prstGeom>
          <a:noFill/>
        </p:spPr>
        <p:txBody>
          <a:bodyPr wrap="square" rtlCol="0">
            <a:spAutoFit/>
          </a:bodyPr>
          <a:lstStyle/>
          <a:p>
            <a:r>
              <a:rPr lang="tr-TR" b="1" dirty="0"/>
              <a:t>ÖZEL EĞİTİM HİZMETLERİ YÖNETMELİĞİ MADDE: 24</a:t>
            </a:r>
          </a:p>
          <a:p>
            <a:endParaRPr lang="tr-TR" dirty="0"/>
          </a:p>
          <a:p>
            <a:pPr marL="285750" indent="-285750">
              <a:buClr>
                <a:schemeClr val="accent2"/>
              </a:buClr>
              <a:buFont typeface="Arial" panose="020B0604020202020204" pitchFamily="34" charset="0"/>
              <a:buChar char="•"/>
            </a:pPr>
            <a:r>
              <a:rPr lang="tr-TR" dirty="0"/>
              <a:t> </a:t>
            </a:r>
            <a:r>
              <a:rPr lang="tr-TR" dirty="0">
                <a:latin typeface="Arial" panose="020B0604020202020204" pitchFamily="34" charset="0"/>
                <a:cs typeface="Arial" panose="020B0604020202020204" pitchFamily="34" charset="0"/>
              </a:rPr>
              <a:t>Öğrencilerin başarıları </a:t>
            </a:r>
            <a:r>
              <a:rPr lang="tr-TR" dirty="0" err="1">
                <a:latin typeface="Arial" panose="020B0604020202020204" pitchFamily="34" charset="0"/>
                <a:cs typeface="Arial" panose="020B0604020202020204" pitchFamily="34" charset="0"/>
              </a:rPr>
              <a:t>BEP’lerine</a:t>
            </a:r>
            <a:r>
              <a:rPr lang="tr-TR" dirty="0">
                <a:latin typeface="Arial" panose="020B0604020202020204" pitchFamily="34" charset="0"/>
                <a:cs typeface="Arial" panose="020B0604020202020204" pitchFamily="34" charset="0"/>
              </a:rPr>
              <a:t> göre değerlendirilir.</a:t>
            </a:r>
          </a:p>
          <a:p>
            <a:pPr>
              <a:buClr>
                <a:schemeClr val="accent2"/>
              </a:buClr>
            </a:pPr>
            <a:endParaRPr lang="tr-TR" dirty="0">
              <a:latin typeface="Arial" panose="020B0604020202020204" pitchFamily="34" charset="0"/>
              <a:cs typeface="Arial" panose="020B0604020202020204" pitchFamily="34" charset="0"/>
            </a:endParaRPr>
          </a:p>
          <a:p>
            <a:pPr marL="285750" indent="-285750">
              <a:buClr>
                <a:schemeClr val="accent2"/>
              </a:buClr>
              <a:buFont typeface="Arial" panose="020B0604020202020204" pitchFamily="34" charset="0"/>
              <a:buChar char="•"/>
            </a:pPr>
            <a:r>
              <a:rPr lang="tr-TR" dirty="0">
                <a:latin typeface="Arial" panose="020B0604020202020204" pitchFamily="34" charset="0"/>
                <a:cs typeface="Arial" panose="020B0604020202020204" pitchFamily="34" charset="0"/>
              </a:rPr>
              <a:t>Tüm ölçme ve değerlendirme süreçlerinde öğrencilerin yetersizlik türü, gelişim özellikleri ve eğitim performansları doğrultusunda süre, ortam, yöntem, cihaz ve materyallerde düzenlemeler yapılarak gerekli tedbirler alınır.</a:t>
            </a:r>
          </a:p>
          <a:p>
            <a:pPr>
              <a:buClr>
                <a:schemeClr val="accent2"/>
              </a:buClr>
            </a:pPr>
            <a:endParaRPr lang="tr-TR" dirty="0">
              <a:latin typeface="Arial" panose="020B0604020202020204" pitchFamily="34" charset="0"/>
              <a:cs typeface="Arial" panose="020B0604020202020204" pitchFamily="34" charset="0"/>
            </a:endParaRPr>
          </a:p>
          <a:p>
            <a:pPr marL="285750" lvl="0" indent="-285750" algn="just" eaLnBrk="0" fontAlgn="base" hangingPunct="0">
              <a:spcBef>
                <a:spcPct val="0"/>
              </a:spcBef>
              <a:spcAft>
                <a:spcPct val="0"/>
              </a:spcAft>
              <a:buClr>
                <a:schemeClr val="accent2"/>
              </a:buClr>
              <a:buFont typeface="Arial" panose="020B0604020202020204" pitchFamily="34" charset="0"/>
              <a:buChar char="•"/>
            </a:pPr>
            <a:r>
              <a:rPr lang="tr-TR" altLang="tr-TR" dirty="0">
                <a:latin typeface="Arial" panose="020B0604020202020204" pitchFamily="34" charset="0"/>
                <a:cs typeface="Arial" panose="020B0604020202020204" pitchFamily="34" charset="0"/>
              </a:rPr>
              <a:t>Özel eğitim ihtiyacı olan öğrenciler için merkezi sistem sınavlarında gerekli tedbirler alınır.</a:t>
            </a:r>
          </a:p>
          <a:p>
            <a:pPr lvl="0" algn="just" eaLnBrk="0" fontAlgn="base" hangingPunct="0">
              <a:spcBef>
                <a:spcPct val="0"/>
              </a:spcBef>
              <a:spcAft>
                <a:spcPct val="0"/>
              </a:spcAft>
              <a:buClr>
                <a:schemeClr val="accent2"/>
              </a:buClr>
            </a:pPr>
            <a:endParaRPr lang="tr-TR" altLang="tr-TR" dirty="0">
              <a:latin typeface="Arial" panose="020B0604020202020204" pitchFamily="34" charset="0"/>
              <a:cs typeface="Arial" panose="020B0604020202020204" pitchFamily="34" charset="0"/>
            </a:endParaRPr>
          </a:p>
          <a:p>
            <a:pPr marL="285750" lvl="0" indent="-285750" algn="just" eaLnBrk="0" fontAlgn="base" hangingPunct="0">
              <a:spcBef>
                <a:spcPct val="0"/>
              </a:spcBef>
              <a:spcAft>
                <a:spcPct val="0"/>
              </a:spcAft>
              <a:buClr>
                <a:schemeClr val="accent2"/>
              </a:buClr>
              <a:buFont typeface="Arial" panose="020B0604020202020204" pitchFamily="34" charset="0"/>
              <a:buChar char="•"/>
            </a:pPr>
            <a:r>
              <a:rPr lang="tr-TR" altLang="tr-TR" u="sng" dirty="0">
                <a:latin typeface="Arial" panose="020B0604020202020204" pitchFamily="34" charset="0"/>
                <a:cs typeface="Arial" panose="020B0604020202020204" pitchFamily="34" charset="0"/>
              </a:rPr>
              <a:t>İşitme yetersizliği, zihinsel yetersizliği veya otizmi olan öğrenciler, her tür ve kademede velinin yazılı talebi ve BEP geliştirme biriminin kararı doğrultusunda yabancı dil dersinden muaf tutulabilirler.</a:t>
            </a:r>
            <a:r>
              <a:rPr lang="tr-TR" altLang="tr-TR" dirty="0">
                <a:latin typeface="Arial" panose="020B0604020202020204" pitchFamily="34" charset="0"/>
                <a:cs typeface="Arial" panose="020B0604020202020204" pitchFamily="34" charset="0"/>
              </a:rPr>
              <a:t> Bu öğrenciler merkezi sistem sınavlarında, yabancı dil dersi sınavından muaf tutulurlar. Öğrencilerin yabancı dil dersinden muaf olma durumu okul yönetimi tarafından e-Okul sistemine işlenir.</a:t>
            </a:r>
          </a:p>
        </p:txBody>
      </p:sp>
      <p:sp>
        <p:nvSpPr>
          <p:cNvPr id="3" name="Metin kutusu 2"/>
          <p:cNvSpPr txBox="1"/>
          <p:nvPr/>
        </p:nvSpPr>
        <p:spPr>
          <a:xfrm>
            <a:off x="231820" y="296215"/>
            <a:ext cx="8667482" cy="584775"/>
          </a:xfrm>
          <a:prstGeom prst="rect">
            <a:avLst/>
          </a:prstGeom>
          <a:noFill/>
        </p:spPr>
        <p:txBody>
          <a:bodyPr wrap="square" rtlCol="0">
            <a:spAutoFit/>
          </a:bodyPr>
          <a:lstStyle/>
          <a:p>
            <a:r>
              <a:rPr lang="tr-TR" sz="3200" dirty="0"/>
              <a:t>BAŞARININ DEĞERLENDİRİLMESİ</a:t>
            </a:r>
          </a:p>
        </p:txBody>
      </p:sp>
      <p:pic>
        <p:nvPicPr>
          <p:cNvPr id="15362" name="Picture 2" descr="12 Adımda Başarıya Giden Yol | festivalbudur.com Bl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9355" y="610534"/>
            <a:ext cx="1789947" cy="88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387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31820" y="1193388"/>
            <a:ext cx="9839458" cy="3139321"/>
          </a:xfrm>
          <a:prstGeom prst="rect">
            <a:avLst/>
          </a:prstGeom>
          <a:noFill/>
        </p:spPr>
        <p:txBody>
          <a:bodyPr wrap="square" rtlCol="0">
            <a:spAutoFit/>
          </a:bodyPr>
          <a:lstStyle/>
          <a:p>
            <a:pPr algn="just" eaLnBrk="0" fontAlgn="base" hangingPunct="0">
              <a:spcBef>
                <a:spcPct val="0"/>
              </a:spcBef>
              <a:spcAft>
                <a:spcPct val="0"/>
              </a:spcAft>
              <a:buClr>
                <a:schemeClr val="accent2"/>
              </a:buClr>
            </a:pPr>
            <a:r>
              <a:rPr lang="tr-TR" b="1" dirty="0"/>
              <a:t>ÖZEL EĞİTİM HİZMETLERİ YÖNETMELİĞİ MADDE: 24</a:t>
            </a:r>
          </a:p>
          <a:p>
            <a:pPr lvl="0" algn="just" eaLnBrk="0" fontAlgn="base" hangingPunct="0">
              <a:spcBef>
                <a:spcPct val="0"/>
              </a:spcBef>
              <a:spcAft>
                <a:spcPct val="0"/>
              </a:spcAft>
              <a:buClr>
                <a:schemeClr val="accent2"/>
              </a:buClr>
            </a:pPr>
            <a:endParaRPr lang="tr-TR" altLang="tr-TR" dirty="0"/>
          </a:p>
          <a:p>
            <a:pPr marL="285750" lvl="0" indent="-285750" algn="just" eaLnBrk="0" fontAlgn="base" hangingPunct="0">
              <a:spcBef>
                <a:spcPct val="0"/>
              </a:spcBef>
              <a:spcAft>
                <a:spcPct val="0"/>
              </a:spcAft>
              <a:buClr>
                <a:schemeClr val="accent2"/>
              </a:buClr>
              <a:buFont typeface="Arial" panose="020B0604020202020204" pitchFamily="34" charset="0"/>
              <a:buChar char="•"/>
            </a:pPr>
            <a:r>
              <a:rPr lang="tr-TR" altLang="tr-TR" dirty="0">
                <a:latin typeface="Arial" panose="020B0604020202020204" pitchFamily="34" charset="0"/>
                <a:cs typeface="Arial" panose="020B0604020202020204" pitchFamily="34" charset="0"/>
              </a:rPr>
              <a:t>Görme yetersizliği olan öğrenciler için resim, şekil ve grafik içeren sorular kabartma olarak, betimlenerek veya bu soruların yerine eş değer sorular hazırlanarak değerlendirme yapılır.</a:t>
            </a:r>
          </a:p>
          <a:p>
            <a:pPr lvl="0" algn="just" eaLnBrk="0" fontAlgn="base" hangingPunct="0">
              <a:spcBef>
                <a:spcPct val="0"/>
              </a:spcBef>
              <a:spcAft>
                <a:spcPct val="0"/>
              </a:spcAft>
              <a:buClr>
                <a:schemeClr val="accent2"/>
              </a:buClr>
            </a:pPr>
            <a:endParaRPr lang="tr-TR" altLang="tr-TR" dirty="0">
              <a:latin typeface="Arial" panose="020B0604020202020204" pitchFamily="34" charset="0"/>
              <a:cs typeface="Arial" panose="020B0604020202020204" pitchFamily="34" charset="0"/>
            </a:endParaRPr>
          </a:p>
          <a:p>
            <a:pPr marL="285750" lvl="0" indent="-285750" algn="just" eaLnBrk="0" fontAlgn="base" hangingPunct="0">
              <a:spcBef>
                <a:spcPct val="0"/>
              </a:spcBef>
              <a:spcAft>
                <a:spcPct val="0"/>
              </a:spcAft>
              <a:buClr>
                <a:schemeClr val="accent2"/>
              </a:buClr>
              <a:buFont typeface="Arial" panose="020B0604020202020204" pitchFamily="34" charset="0"/>
              <a:buChar char="•"/>
            </a:pPr>
            <a:r>
              <a:rPr lang="tr-TR" altLang="tr-TR" dirty="0">
                <a:latin typeface="Arial" panose="020B0604020202020204" pitchFamily="34" charset="0"/>
                <a:cs typeface="Arial" panose="020B0604020202020204" pitchFamily="34" charset="0"/>
              </a:rPr>
              <a:t>Motor becerilerde yetersizliği olan öğrenciler velinin yazılı talebi doğrultusunda motor beceri gerektiren derslerin uygulamalı bölümlerinden muaf tutulurlar.</a:t>
            </a:r>
          </a:p>
          <a:p>
            <a:pPr lvl="0" algn="just" eaLnBrk="0" fontAlgn="base" hangingPunct="0">
              <a:spcBef>
                <a:spcPct val="0"/>
              </a:spcBef>
              <a:spcAft>
                <a:spcPct val="0"/>
              </a:spcAft>
              <a:buClr>
                <a:schemeClr val="accent2"/>
              </a:buClr>
            </a:pPr>
            <a:endParaRPr lang="tr-TR" altLang="tr-TR" dirty="0">
              <a:latin typeface="Arial" panose="020B0604020202020204" pitchFamily="34" charset="0"/>
              <a:cs typeface="Arial" panose="020B0604020202020204" pitchFamily="34" charset="0"/>
            </a:endParaRPr>
          </a:p>
          <a:p>
            <a:pPr marL="285750" lvl="0" indent="-285750" algn="just" eaLnBrk="0" fontAlgn="base" hangingPunct="0">
              <a:spcBef>
                <a:spcPct val="0"/>
              </a:spcBef>
              <a:spcAft>
                <a:spcPct val="0"/>
              </a:spcAft>
              <a:buClr>
                <a:schemeClr val="accent2"/>
              </a:buClr>
              <a:buFont typeface="Arial" panose="020B0604020202020204" pitchFamily="34" charset="0"/>
              <a:buChar char="•"/>
            </a:pPr>
            <a:r>
              <a:rPr lang="tr-TR" altLang="tr-TR" u="sng" dirty="0">
                <a:latin typeface="Arial" panose="020B0604020202020204" pitchFamily="34" charset="0"/>
                <a:cs typeface="Arial" panose="020B0604020202020204" pitchFamily="34" charset="0"/>
              </a:rPr>
              <a:t>Öğrencilere, velinin yazılı talebi ve BEP geliştirme biriminin kararı doğrultusunda ilkokulda bir defaya mahsus olmak üzere sınıf tekrarı yaptırılabilir.</a:t>
            </a:r>
          </a:p>
          <a:p>
            <a:pPr marL="285750" indent="-285750">
              <a:buFont typeface="Arial" panose="020B0604020202020204" pitchFamily="34" charset="0"/>
              <a:buChar char="•"/>
            </a:pPr>
            <a:endParaRPr lang="tr-TR" u="sng" dirty="0"/>
          </a:p>
        </p:txBody>
      </p:sp>
      <p:sp>
        <p:nvSpPr>
          <p:cNvPr id="3" name="Metin kutusu 2"/>
          <p:cNvSpPr txBox="1"/>
          <p:nvPr/>
        </p:nvSpPr>
        <p:spPr>
          <a:xfrm>
            <a:off x="231820" y="296215"/>
            <a:ext cx="8667482" cy="584775"/>
          </a:xfrm>
          <a:prstGeom prst="rect">
            <a:avLst/>
          </a:prstGeom>
          <a:noFill/>
        </p:spPr>
        <p:txBody>
          <a:bodyPr wrap="square" rtlCol="0">
            <a:spAutoFit/>
          </a:bodyPr>
          <a:lstStyle/>
          <a:p>
            <a:r>
              <a:rPr lang="tr-TR" sz="3200" dirty="0"/>
              <a:t>BAŞARININ DEĞERLENDİRİLME</a:t>
            </a:r>
            <a:r>
              <a:rPr lang="tr-TR" sz="3200" dirty="0">
                <a:solidFill>
                  <a:schemeClr val="accent2"/>
                </a:solidFill>
              </a:rPr>
              <a:t>Sİ</a:t>
            </a:r>
          </a:p>
        </p:txBody>
      </p:sp>
    </p:spTree>
    <p:extLst>
      <p:ext uri="{BB962C8B-B14F-4D97-AF65-F5344CB8AC3E}">
        <p14:creationId xmlns:p14="http://schemas.microsoft.com/office/powerpoint/2010/main" val="507463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28" name="Picture 4" descr="Legal Icon Png #256608 - Free Icons Librar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658" r="25657" b="4"/>
          <a:stretch/>
        </p:blipFill>
        <p:spPr bwMode="auto">
          <a:xfrm>
            <a:off x="20" y="10"/>
            <a:ext cx="4024741"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4465050" y="618517"/>
            <a:ext cx="6672886" cy="159617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600" cap="all" dirty="0">
                <a:latin typeface="Arial" panose="020B0604020202020204" pitchFamily="34" charset="0"/>
                <a:ea typeface="+mj-ea"/>
                <a:cs typeface="Arial" panose="020B0604020202020204" pitchFamily="34" charset="0"/>
              </a:rPr>
              <a:t>BİREYSELLEŞTİRİLMİŞ EĞİTİM PLANI (BEP)</a:t>
            </a:r>
          </a:p>
        </p:txBody>
      </p:sp>
      <p:sp>
        <p:nvSpPr>
          <p:cNvPr id="2" name="2 İçerik Yer Tutucusu"/>
          <p:cNvSpPr txBox="1">
            <a:spLocks/>
          </p:cNvSpPr>
          <p:nvPr/>
        </p:nvSpPr>
        <p:spPr>
          <a:xfrm>
            <a:off x="4465048" y="2367092"/>
            <a:ext cx="6672887" cy="3424107"/>
          </a:xfrm>
          <a:prstGeom prst="rect">
            <a:avLst/>
          </a:prstGeom>
        </p:spPr>
        <p:txBody>
          <a:bodyPr vert="horz" lIns="91440" tIns="45720" rIns="91440" bIns="45720" rtlCol="0">
            <a:normAutofit/>
          </a:bodyPr>
          <a:lstStyle/>
          <a:p>
            <a:pPr marL="342900" indent="-228600" defTabSz="914400">
              <a:lnSpc>
                <a:spcPct val="120000"/>
              </a:lnSpc>
              <a:spcBef>
                <a:spcPts val="1000"/>
              </a:spcBef>
              <a:buClr>
                <a:schemeClr val="tx1"/>
              </a:buClr>
              <a:buSzPct val="80000"/>
              <a:buFont typeface="Arial" panose="020B0604020202020204" pitchFamily="34" charset="0"/>
              <a:buChar char="•"/>
            </a:pPr>
            <a:r>
              <a:rPr lang="en-US" b="1" cap="all" dirty="0">
                <a:latin typeface="Arial" panose="020B0604020202020204" pitchFamily="34" charset="0"/>
                <a:cs typeface="Arial" panose="020B0604020202020204" pitchFamily="34" charset="0"/>
              </a:rPr>
              <a:t>BEP HAZIRLAMAK ZORUNLU MUDUR?</a:t>
            </a:r>
          </a:p>
          <a:p>
            <a:pPr marL="285750" marR="0" lvl="0" indent="-228600" defTabSz="914400" fontAlgn="auto">
              <a:lnSpc>
                <a:spcPct val="120000"/>
              </a:lnSpc>
              <a:spcBef>
                <a:spcPts val="1000"/>
              </a:spcBef>
              <a:spcAft>
                <a:spcPts val="0"/>
              </a:spcAft>
              <a:buClr>
                <a:schemeClr val="tx1"/>
              </a:buClr>
              <a:buSzPct val="80000"/>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1997 </a:t>
            </a:r>
            <a:r>
              <a:rPr lang="en-US" dirty="0" err="1" smtClean="0">
                <a:latin typeface="Arial" panose="020B0604020202020204" pitchFamily="34" charset="0"/>
                <a:cs typeface="Arial" panose="020B0604020202020204" pitchFamily="34" charset="0"/>
              </a:rPr>
              <a:t>yılında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yürürlüğe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giren</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573 </a:t>
            </a:r>
            <a:r>
              <a:rPr lang="en-US" b="1" dirty="0" err="1" smtClean="0">
                <a:latin typeface="Arial" panose="020B0604020202020204" pitchFamily="34" charset="0"/>
                <a:cs typeface="Arial" panose="020B0604020202020204" pitchFamily="34" charset="0"/>
              </a:rPr>
              <a:t>Sayılı</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Özel</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Eğitim</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Hakkın</a:t>
            </a:r>
            <a:r>
              <a:rPr lang="en-US" dirty="0" err="1" smtClean="0">
                <a:latin typeface="Arial" panose="020B0604020202020204" pitchFamily="34" charset="0"/>
                <a:cs typeface="Arial" panose="020B0604020202020204" pitchFamily="34" charset="0"/>
              </a:rPr>
              <a:t>da</a:t>
            </a:r>
            <a:r>
              <a:rPr lang="en-US"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Kanun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Hükmünde</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Kararname</a:t>
            </a:r>
            <a:r>
              <a:rPr lang="en-US" dirty="0" err="1" smtClean="0">
                <a:latin typeface="Arial" panose="020B0604020202020204" pitchFamily="34" charset="0"/>
                <a:cs typeface="Arial" panose="020B0604020202020204" pitchFamily="34" charset="0"/>
              </a:rPr>
              <a:t>’nin</a:t>
            </a:r>
            <a:r>
              <a:rPr lang="en-US" dirty="0" smtClean="0">
                <a:latin typeface="Arial" panose="020B0604020202020204" pitchFamily="34" charset="0"/>
                <a:cs typeface="Arial" panose="020B0604020202020204" pitchFamily="34" charset="0"/>
              </a:rPr>
              <a:t> 4. </a:t>
            </a:r>
            <a:r>
              <a:rPr lang="en-US" dirty="0" err="1" smtClean="0">
                <a:latin typeface="Arial" panose="020B0604020202020204" pitchFamily="34" charset="0"/>
                <a:cs typeface="Arial" panose="020B0604020202020204" pitchFamily="34" charset="0"/>
              </a:rPr>
              <a:t>Maddesinin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özel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eğitim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gerektiren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bireyler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için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bireyselleştirilmiş</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eğitim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planı</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geliştirilmesi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eğitim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programlarının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bireyselleştirilerek</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uygulanması</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esastır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hükmü</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ile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bep’in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hazırlanması</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uygulanması</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zorunlu</a:t>
            </a:r>
            <a:r>
              <a:rPr lang="en-US" dirty="0" smtClean="0">
                <a:latin typeface="Arial" panose="020B0604020202020204" pitchFamily="34" charset="0"/>
                <a:cs typeface="Arial" panose="020B0604020202020204" pitchFamily="34" charset="0"/>
              </a:rPr>
              <a:t> hale </a:t>
            </a:r>
            <a:r>
              <a:rPr lang="en-US" dirty="0" err="1" smtClean="0">
                <a:latin typeface="Arial" panose="020B0604020202020204" pitchFamily="34" charset="0"/>
                <a:cs typeface="Arial" panose="020B0604020202020204" pitchFamily="34" charset="0"/>
              </a:rPr>
              <a:t>getirilmiştir</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7287F157-506A-439B-BB87-209A9C99A281}"/>
              </a:ext>
            </a:extLst>
          </p:cNvPr>
          <p:cNvPicPr>
            <a:picLocks noChangeAspect="1"/>
          </p:cNvPicPr>
          <p:nvPr/>
        </p:nvPicPr>
        <p:blipFill rotWithShape="1">
          <a:blip r:embed="rId2">
            <a:extLst>
              <a:ext uri="{28A0092B-C50C-407E-A947-70E740481C1C}">
                <a14:useLocalDpi xmlns:a14="http://schemas.microsoft.com/office/drawing/2010/main" val="0"/>
              </a:ext>
            </a:extLst>
          </a:blip>
          <a:srcRect l="21883" r="42319" b="2"/>
          <a:stretch/>
        </p:blipFill>
        <p:spPr>
          <a:xfrm>
            <a:off x="20" y="10"/>
            <a:ext cx="4024741" cy="6857990"/>
          </a:xfrm>
          <a:prstGeom prst="rect">
            <a:avLst/>
          </a:prstGeom>
        </p:spPr>
      </p:pic>
      <p:sp>
        <p:nvSpPr>
          <p:cNvPr id="3" name="Metin kutusu 2"/>
          <p:cNvSpPr txBox="1"/>
          <p:nvPr/>
        </p:nvSpPr>
        <p:spPr>
          <a:xfrm>
            <a:off x="4465050" y="618517"/>
            <a:ext cx="6672886" cy="159617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600" cap="all" dirty="0">
                <a:latin typeface="Arial" panose="020B0604020202020204" pitchFamily="34" charset="0"/>
                <a:ea typeface="+mj-ea"/>
                <a:cs typeface="Arial" panose="020B0604020202020204" pitchFamily="34" charset="0"/>
              </a:rPr>
              <a:t>BİREYSELLEŞTİRİLMİŞ EĞİTİM PLANI (BEP)</a:t>
            </a:r>
          </a:p>
        </p:txBody>
      </p:sp>
      <p:sp>
        <p:nvSpPr>
          <p:cNvPr id="2" name="1 Metin kutusu"/>
          <p:cNvSpPr txBox="1"/>
          <p:nvPr/>
        </p:nvSpPr>
        <p:spPr>
          <a:xfrm>
            <a:off x="4465050" y="1867438"/>
            <a:ext cx="7396392" cy="4739424"/>
          </a:xfrm>
          <a:prstGeom prst="rect">
            <a:avLst/>
          </a:prstGeom>
        </p:spPr>
        <p:txBody>
          <a:bodyPr vert="horz" lIns="91440" tIns="45720" rIns="91440" bIns="45720" rtlCol="0">
            <a:noAutofit/>
          </a:bodyPr>
          <a:lstStyle/>
          <a:p>
            <a:pPr defTabSz="914400">
              <a:lnSpc>
                <a:spcPct val="110000"/>
              </a:lnSpc>
              <a:spcAft>
                <a:spcPts val="600"/>
              </a:spcAft>
              <a:buClr>
                <a:schemeClr val="tx1"/>
              </a:buClr>
            </a:pPr>
            <a:endParaRPr lang="tr-TR" sz="1400" dirty="0" smtClean="0">
              <a:latin typeface="Arial" panose="020B0604020202020204" pitchFamily="34" charset="0"/>
              <a:cs typeface="Arial" panose="020B0604020202020204" pitchFamily="34" charset="0"/>
            </a:endParaRPr>
          </a:p>
          <a:p>
            <a:pPr defTabSz="914400">
              <a:lnSpc>
                <a:spcPct val="110000"/>
              </a:lnSpc>
              <a:spcAft>
                <a:spcPts val="600"/>
              </a:spcAft>
              <a:buClr>
                <a:schemeClr val="tx1"/>
              </a:buClr>
            </a:pPr>
            <a:r>
              <a:rPr lang="en-US" sz="1400" dirty="0" err="1" smtClean="0">
                <a:latin typeface="Arial" panose="020B0604020202020204" pitchFamily="34" charset="0"/>
                <a:cs typeface="Arial" panose="020B0604020202020204" pitchFamily="34" charset="0"/>
              </a:rPr>
              <a:t>Özel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eğitim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ihtiyacı</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olan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bireyler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için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takip</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edecekleri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eğitim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programı</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temel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alınarak</a:t>
            </a:r>
            <a:r>
              <a:rPr lang="en-US" sz="1400" dirty="0" smtClean="0">
                <a:latin typeface="Arial" panose="020B0604020202020204" pitchFamily="34" charset="0"/>
                <a:cs typeface="Arial" panose="020B0604020202020204" pitchFamily="34" charset="0"/>
              </a:rPr>
              <a:t> BEP </a:t>
            </a:r>
            <a:r>
              <a:rPr lang="en-US" sz="1400" dirty="0" err="1" smtClean="0">
                <a:latin typeface="Arial" panose="020B0604020202020204" pitchFamily="34" charset="0"/>
                <a:cs typeface="Arial" panose="020B0604020202020204" pitchFamily="34" charset="0"/>
              </a:rPr>
              <a:t>hazırlanması</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esastır</a:t>
            </a:r>
            <a:r>
              <a:rPr lang="en-US" sz="1400" dirty="0" smtClean="0">
                <a:latin typeface="Arial" panose="020B0604020202020204" pitchFamily="34" charset="0"/>
                <a:cs typeface="Arial" panose="020B0604020202020204" pitchFamily="34" charset="0"/>
              </a:rPr>
              <a:t>.</a:t>
            </a:r>
          </a:p>
          <a:p>
            <a:pPr indent="-228600" defTabSz="914400">
              <a:lnSpc>
                <a:spcPct val="110000"/>
              </a:lnSpc>
              <a:spcAft>
                <a:spcPts val="600"/>
              </a:spcAft>
              <a:buClr>
                <a:schemeClr val="tx1"/>
              </a:buClr>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indent="-228600" defTabSz="914400">
              <a:lnSpc>
                <a:spcPct val="110000"/>
              </a:lnSpc>
              <a:spcAft>
                <a:spcPts val="600"/>
              </a:spcAft>
              <a:buClr>
                <a:schemeClr val="tx1"/>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Bu </a:t>
            </a:r>
            <a:r>
              <a:rPr lang="en-US" sz="1400" dirty="0" err="1" smtClean="0">
                <a:latin typeface="Arial" panose="020B0604020202020204" pitchFamily="34" charset="0"/>
                <a:cs typeface="Arial" panose="020B0604020202020204" pitchFamily="34" charset="0"/>
              </a:rPr>
              <a:t>programda</a:t>
            </a:r>
            <a:r>
              <a:rPr lang="en-US" sz="1400" dirty="0" smtClean="0">
                <a:latin typeface="Arial" panose="020B0604020202020204" pitchFamily="34" charset="0"/>
                <a:cs typeface="Arial" panose="020B0604020202020204" pitchFamily="34" charset="0"/>
              </a:rPr>
              <a:t>; </a:t>
            </a:r>
          </a:p>
          <a:p>
            <a:pPr indent="-228600" defTabSz="914400">
              <a:lnSpc>
                <a:spcPct val="110000"/>
              </a:lnSpc>
              <a:spcAft>
                <a:spcPts val="600"/>
              </a:spcAft>
              <a:buClr>
                <a:schemeClr val="tx1"/>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A)</a:t>
            </a:r>
            <a:r>
              <a:rPr lang="tr-TR" sz="1400" dirty="0" smtClean="0">
                <a:latin typeface="Arial" panose="020B0604020202020204" pitchFamily="34" charset="0"/>
                <a:cs typeface="Arial" panose="020B0604020202020204" pitchFamily="34" charset="0"/>
              </a:rPr>
              <a:t> E</a:t>
            </a:r>
            <a:r>
              <a:rPr lang="en-US" sz="1400" dirty="0" err="1" smtClean="0">
                <a:latin typeface="Arial" panose="020B0604020202020204" pitchFamily="34" charset="0"/>
                <a:cs typeface="Arial" panose="020B0604020202020204" pitchFamily="34" charset="0"/>
              </a:rPr>
              <a:t>ğitim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planında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yer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alan</a:t>
            </a:r>
            <a:r>
              <a:rPr lang="en-US" sz="1400"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yıllık</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amaçlara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ve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kısa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dönemli</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amaçlara</a:t>
            </a:r>
            <a:r>
              <a:rPr lang="en-US" sz="1400" u="sng" dirty="0" smtClean="0">
                <a:latin typeface="Arial" panose="020B0604020202020204" pitchFamily="34" charset="0"/>
                <a:cs typeface="Arial" panose="020B0604020202020204" pitchFamily="34" charset="0"/>
              </a:rPr>
              <a:t>,</a:t>
            </a:r>
          </a:p>
          <a:p>
            <a:pPr indent="-228600" defTabSz="914400">
              <a:lnSpc>
                <a:spcPct val="110000"/>
              </a:lnSpc>
              <a:spcAft>
                <a:spcPts val="600"/>
              </a:spcAft>
              <a:buClr>
                <a:schemeClr val="tx1"/>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B)</a:t>
            </a:r>
            <a:r>
              <a:rPr lang="tr-TR" sz="1400" dirty="0" smtClean="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S</a:t>
            </a:r>
            <a:r>
              <a:rPr lang="en-US" sz="1400" dirty="0" err="1" smtClean="0">
                <a:latin typeface="Arial" panose="020B0604020202020204" pitchFamily="34" charset="0"/>
                <a:cs typeface="Arial" panose="020B0604020202020204" pitchFamily="34" charset="0"/>
              </a:rPr>
              <a:t>unulacak</a:t>
            </a:r>
            <a:r>
              <a:rPr lang="en-US" sz="1400"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destek</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eğitim</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hizmetinin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türüne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süresine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ve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hizmetin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kimler</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tarafından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nasıl</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sağlanacağına</a:t>
            </a:r>
            <a:r>
              <a:rPr lang="en-US" sz="1400" u="sng" dirty="0" smtClean="0">
                <a:latin typeface="Arial" panose="020B0604020202020204" pitchFamily="34" charset="0"/>
                <a:cs typeface="Arial" panose="020B0604020202020204" pitchFamily="34" charset="0"/>
              </a:rPr>
              <a:t>, </a:t>
            </a:r>
          </a:p>
          <a:p>
            <a:pPr indent="-228600" defTabSz="914400">
              <a:lnSpc>
                <a:spcPct val="110000"/>
              </a:lnSpc>
              <a:spcAft>
                <a:spcPts val="600"/>
              </a:spcAft>
              <a:buClr>
                <a:schemeClr val="tx1"/>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C)</a:t>
            </a:r>
            <a:r>
              <a:rPr lang="tr-TR" sz="1400" dirty="0" smtClean="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Ö</a:t>
            </a:r>
            <a:r>
              <a:rPr lang="en-US" sz="1400" dirty="0" err="1" smtClean="0">
                <a:latin typeface="Arial" panose="020B0604020202020204" pitchFamily="34" charset="0"/>
                <a:cs typeface="Arial" panose="020B0604020202020204" pitchFamily="34" charset="0"/>
              </a:rPr>
              <a:t>ğretim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değerlendirmede</a:t>
            </a:r>
            <a:r>
              <a:rPr lang="en-US" sz="1400"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kullanılacak</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yöntem</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ve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teknikler</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ile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öğretim</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materyallerine</a:t>
            </a:r>
            <a:r>
              <a:rPr lang="en-US" sz="1400" u="sng" dirty="0" smtClean="0">
                <a:latin typeface="Arial" panose="020B0604020202020204" pitchFamily="34" charset="0"/>
                <a:cs typeface="Arial" panose="020B0604020202020204" pitchFamily="34" charset="0"/>
              </a:rPr>
              <a:t>,</a:t>
            </a:r>
          </a:p>
          <a:p>
            <a:pPr indent="-228600" defTabSz="914400">
              <a:lnSpc>
                <a:spcPct val="110000"/>
              </a:lnSpc>
              <a:spcAft>
                <a:spcPts val="600"/>
              </a:spcAft>
              <a:buClr>
                <a:schemeClr val="tx1"/>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D) </a:t>
            </a:r>
            <a:r>
              <a:rPr lang="tr-TR" sz="1400" u="sng" dirty="0" err="1">
                <a:latin typeface="Arial" panose="020B0604020202020204" pitchFamily="34" charset="0"/>
                <a:cs typeface="Arial" panose="020B0604020202020204" pitchFamily="34" charset="0"/>
              </a:rPr>
              <a:t>E</a:t>
            </a:r>
            <a:r>
              <a:rPr lang="en-US" sz="1400" u="sng" dirty="0" err="1" smtClean="0">
                <a:latin typeface="Arial" panose="020B0604020202020204" pitchFamily="34" charset="0"/>
                <a:cs typeface="Arial" panose="020B0604020202020204" pitchFamily="34" charset="0"/>
              </a:rPr>
              <a:t>ğitim</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ortamına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ilişkin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düzenlemelere</a:t>
            </a:r>
            <a:r>
              <a:rPr lang="en-US" sz="1400" u="sng" dirty="0" smtClean="0">
                <a:latin typeface="Arial" panose="020B0604020202020204" pitchFamily="34" charset="0"/>
                <a:cs typeface="Arial" panose="020B0604020202020204" pitchFamily="34" charset="0"/>
              </a:rPr>
              <a:t>, </a:t>
            </a:r>
          </a:p>
          <a:p>
            <a:pPr indent="-228600" defTabSz="914400">
              <a:lnSpc>
                <a:spcPct val="110000"/>
              </a:lnSpc>
              <a:spcAft>
                <a:spcPts val="600"/>
              </a:spcAft>
              <a:buClr>
                <a:schemeClr val="tx1"/>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E)</a:t>
            </a:r>
            <a:r>
              <a:rPr lang="tr-TR" sz="1400" dirty="0" smtClean="0">
                <a:latin typeface="Arial" panose="020B0604020202020204" pitchFamily="34" charset="0"/>
                <a:cs typeface="Arial" panose="020B0604020202020204" pitchFamily="34" charset="0"/>
              </a:rPr>
              <a:t> </a:t>
            </a:r>
            <a:r>
              <a:rPr lang="tr-TR" sz="1400" u="sng" dirty="0">
                <a:latin typeface="Arial" panose="020B0604020202020204" pitchFamily="34" charset="0"/>
                <a:cs typeface="Arial" panose="020B0604020202020204" pitchFamily="34" charset="0"/>
              </a:rPr>
              <a:t>D</a:t>
            </a:r>
            <a:r>
              <a:rPr lang="en-US" sz="1400" u="sng" dirty="0" err="1" smtClean="0">
                <a:latin typeface="Arial" panose="020B0604020202020204" pitchFamily="34" charset="0"/>
                <a:cs typeface="Arial" panose="020B0604020202020204" pitchFamily="34" charset="0"/>
              </a:rPr>
              <a:t>avranış</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problemlerini</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önlemeye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ya</a:t>
            </a:r>
            <a:r>
              <a:rPr lang="en-US" sz="1400" u="sng" dirty="0" smtClean="0">
                <a:latin typeface="Arial" panose="020B0604020202020204" pitchFamily="34" charset="0"/>
                <a:cs typeface="Arial" panose="020B0604020202020204" pitchFamily="34" charset="0"/>
              </a:rPr>
              <a:t> da </a:t>
            </a:r>
            <a:r>
              <a:rPr lang="en-US" sz="1400" u="sng" dirty="0" err="1" smtClean="0">
                <a:latin typeface="Arial" panose="020B0604020202020204" pitchFamily="34" charset="0"/>
                <a:cs typeface="Arial" panose="020B0604020202020204" pitchFamily="34" charset="0"/>
              </a:rPr>
              <a:t>azaltmaya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yönelik</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tedbirler</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ile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olumlu</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davranış</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kazandırmaya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yönelik</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uygulanacak</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yöntem</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ve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tekniklere</a:t>
            </a:r>
            <a:r>
              <a:rPr lang="en-US" sz="1400" u="sng" dirty="0" smtClean="0">
                <a:latin typeface="Arial" panose="020B0604020202020204" pitchFamily="34" charset="0"/>
                <a:cs typeface="Arial" panose="020B0604020202020204" pitchFamily="34" charset="0"/>
              </a:rPr>
              <a:t>,</a:t>
            </a:r>
          </a:p>
          <a:p>
            <a:pPr indent="-228600" defTabSz="914400">
              <a:lnSpc>
                <a:spcPct val="110000"/>
              </a:lnSpc>
              <a:spcAft>
                <a:spcPts val="600"/>
              </a:spcAft>
              <a:buClr>
                <a:schemeClr val="tx1"/>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F)</a:t>
            </a:r>
            <a:r>
              <a:rPr lang="tr-TR" sz="1400" dirty="0" smtClean="0">
                <a:latin typeface="Arial" panose="020B0604020202020204" pitchFamily="34" charset="0"/>
                <a:cs typeface="Arial" panose="020B0604020202020204" pitchFamily="34" charset="0"/>
              </a:rPr>
              <a:t> </a:t>
            </a:r>
            <a:r>
              <a:rPr lang="tr-TR" sz="1400" u="sng" dirty="0">
                <a:latin typeface="Arial" panose="020B0604020202020204" pitchFamily="34" charset="0"/>
                <a:cs typeface="Arial" panose="020B0604020202020204" pitchFamily="34" charset="0"/>
              </a:rPr>
              <a:t>Ö</a:t>
            </a:r>
            <a:r>
              <a:rPr lang="en-US" sz="1400" u="sng" dirty="0" err="1" smtClean="0">
                <a:latin typeface="Arial" panose="020B0604020202020204" pitchFamily="34" charset="0"/>
                <a:cs typeface="Arial" panose="020B0604020202020204" pitchFamily="34" charset="0"/>
              </a:rPr>
              <a:t>ğrencinin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kişisel</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bilgilerine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yer</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verilir</a:t>
            </a:r>
            <a:r>
              <a:rPr lang="en-US" sz="1400" u="sng" dirty="0" smtClean="0">
                <a:latin typeface="Arial" panose="020B0604020202020204" pitchFamily="34" charset="0"/>
                <a:cs typeface="Arial" panose="020B0604020202020204" pitchFamily="34" charset="0"/>
              </a:rPr>
              <a:t>. </a:t>
            </a:r>
            <a:endParaRPr lang="en-US" sz="1400" u="sng"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Resim 4" descr="metin, beyaz eşya içeren bir resim&#10;&#10;Açıklama otomatik olarak oluşturuldu">
            <a:extLst>
              <a:ext uri="{FF2B5EF4-FFF2-40B4-BE49-F238E27FC236}">
                <a16:creationId xmlns:a16="http://schemas.microsoft.com/office/drawing/2014/main" xmlns="" id="{F9BCB2AC-4D28-4D3C-92C4-D53895303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5" y="1274247"/>
            <a:ext cx="6909479" cy="4318423"/>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 name="2 Başlık"/>
          <p:cNvSpPr>
            <a:spLocks noGrp="1"/>
          </p:cNvSpPr>
          <p:nvPr>
            <p:ph type="title"/>
          </p:nvPr>
        </p:nvSpPr>
        <p:spPr>
          <a:xfrm>
            <a:off x="8196408" y="640831"/>
            <a:ext cx="3352128" cy="1573863"/>
          </a:xfrm>
        </p:spPr>
        <p:txBody>
          <a:bodyPr>
            <a:normAutofit fontScale="90000"/>
          </a:bodyPr>
          <a:lstStyle/>
          <a:p>
            <a:pPr algn="l"/>
            <a:r>
              <a:rPr lang="tr-TR" sz="2800" dirty="0">
                <a:latin typeface="Arial" panose="020B0604020202020204" pitchFamily="34" charset="0"/>
                <a:ea typeface="+mn-ea"/>
                <a:cs typeface="Arial" panose="020B0604020202020204" pitchFamily="34" charset="0"/>
              </a:rPr>
              <a:t>BEP ; BEP GELİŞTİRME BİRİMİ TARAFINDAN HAZIRLANIR</a:t>
            </a:r>
          </a:p>
        </p:txBody>
      </p:sp>
      <p:sp>
        <p:nvSpPr>
          <p:cNvPr id="2" name="1 İçerik Yer Tutucusu"/>
          <p:cNvSpPr>
            <a:spLocks noGrp="1"/>
          </p:cNvSpPr>
          <p:nvPr>
            <p:ph idx="1"/>
          </p:nvPr>
        </p:nvSpPr>
        <p:spPr>
          <a:xfrm>
            <a:off x="8137458" y="2392850"/>
            <a:ext cx="3352128" cy="3881309"/>
          </a:xfrm>
        </p:spPr>
        <p:txBody>
          <a:bodyPr>
            <a:normAutofit lnSpcReduction="10000"/>
          </a:bodyPr>
          <a:lstStyle/>
          <a:p>
            <a:pPr>
              <a:lnSpc>
                <a:spcPct val="110000"/>
              </a:lnSpc>
              <a:buNone/>
            </a:pPr>
            <a:r>
              <a:rPr lang="tr-TR" sz="1500" b="1" dirty="0" err="1">
                <a:latin typeface="Arial" panose="020B0604020202020204" pitchFamily="34" charset="0"/>
                <a:cs typeface="Arial" panose="020B0604020202020204" pitchFamily="34" charset="0"/>
              </a:rPr>
              <a:t>Bep</a:t>
            </a:r>
            <a:r>
              <a:rPr lang="tr-TR" sz="1500" b="1" dirty="0">
                <a:latin typeface="Arial" panose="020B0604020202020204" pitchFamily="34" charset="0"/>
                <a:cs typeface="Arial" panose="020B0604020202020204" pitchFamily="34" charset="0"/>
              </a:rPr>
              <a:t> Geliştirme Birimi Üyeleri:</a:t>
            </a:r>
          </a:p>
          <a:p>
            <a:pPr>
              <a:lnSpc>
                <a:spcPct val="110000"/>
              </a:lnSpc>
            </a:pPr>
            <a:r>
              <a:rPr lang="tr-TR" sz="1500" cap="none" dirty="0" smtClean="0">
                <a:latin typeface="Arial" panose="020B0604020202020204" pitchFamily="34" charset="0"/>
                <a:cs typeface="Arial" panose="020B0604020202020204" pitchFamily="34" charset="0"/>
              </a:rPr>
              <a:t>Müdür ya da müdür yardımcısı başkanlığında ,</a:t>
            </a:r>
          </a:p>
          <a:p>
            <a:pPr>
              <a:lnSpc>
                <a:spcPct val="110000"/>
              </a:lnSpc>
            </a:pPr>
            <a:r>
              <a:rPr lang="tr-TR" sz="1500" cap="none" dirty="0" smtClean="0">
                <a:latin typeface="Arial" panose="020B0604020202020204" pitchFamily="34" charset="0"/>
                <a:cs typeface="Arial" panose="020B0604020202020204" pitchFamily="34" charset="0"/>
              </a:rPr>
              <a:t>Veli,</a:t>
            </a:r>
          </a:p>
          <a:p>
            <a:pPr>
              <a:lnSpc>
                <a:spcPct val="110000"/>
              </a:lnSpc>
            </a:pPr>
            <a:r>
              <a:rPr lang="tr-TR" sz="1500" cap="none" dirty="0" smtClean="0">
                <a:latin typeface="Arial" panose="020B0604020202020204" pitchFamily="34" charset="0"/>
                <a:cs typeface="Arial" panose="020B0604020202020204" pitchFamily="34" charset="0"/>
              </a:rPr>
              <a:t>Öğretmenler, (dersine girenler ve varsa destek eğitim odası öğretmeni )</a:t>
            </a:r>
          </a:p>
          <a:p>
            <a:pPr>
              <a:lnSpc>
                <a:spcPct val="110000"/>
              </a:lnSpc>
            </a:pPr>
            <a:r>
              <a:rPr lang="tr-TR" sz="1500" cap="none" dirty="0" smtClean="0">
                <a:latin typeface="Arial" panose="020B0604020202020204" pitchFamily="34" charset="0"/>
                <a:cs typeface="Arial" panose="020B0604020202020204" pitchFamily="34" charset="0"/>
              </a:rPr>
              <a:t>Rehber öğretmen,</a:t>
            </a:r>
          </a:p>
          <a:p>
            <a:pPr>
              <a:lnSpc>
                <a:spcPct val="110000"/>
              </a:lnSpc>
            </a:pPr>
            <a:r>
              <a:rPr lang="tr-TR" sz="1500" cap="none" dirty="0" err="1" smtClean="0">
                <a:latin typeface="Arial" panose="020B0604020202020204" pitchFamily="34" charset="0"/>
                <a:cs typeface="Arial" panose="020B0604020202020204" pitchFamily="34" charset="0"/>
              </a:rPr>
              <a:t>Ram’dan</a:t>
            </a:r>
            <a:r>
              <a:rPr lang="tr-TR" sz="1500" cap="none" dirty="0" smtClean="0">
                <a:latin typeface="Arial" panose="020B0604020202020204" pitchFamily="34" charset="0"/>
                <a:cs typeface="Arial" panose="020B0604020202020204" pitchFamily="34" charset="0"/>
              </a:rPr>
              <a:t> görevlendirilen temsilci,(gerekli durumlarda)</a:t>
            </a:r>
          </a:p>
          <a:p>
            <a:pPr>
              <a:lnSpc>
                <a:spcPct val="110000"/>
              </a:lnSpc>
            </a:pPr>
            <a:r>
              <a:rPr lang="tr-TR" sz="1500" cap="none" dirty="0" smtClean="0">
                <a:latin typeface="Arial" panose="020B0604020202020204" pitchFamily="34" charset="0"/>
                <a:cs typeface="Arial" panose="020B0604020202020204" pitchFamily="34" charset="0"/>
              </a:rPr>
              <a:t>Öğrenci, (katılabilecek durumda ise)</a:t>
            </a:r>
          </a:p>
          <a:p>
            <a:pPr marL="0" indent="0">
              <a:lnSpc>
                <a:spcPct val="110000"/>
              </a:lnSpc>
              <a:buNone/>
            </a:pPr>
            <a:endParaRPr lang="tr-TR" sz="15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Resim 4" descr="metin içeren bir resim&#10;&#10;Açıklama otomatik olarak oluşturuldu">
            <a:extLst>
              <a:ext uri="{FF2B5EF4-FFF2-40B4-BE49-F238E27FC236}">
                <a16:creationId xmlns:a16="http://schemas.microsoft.com/office/drawing/2014/main" xmlns="" id="{279366C5-30D5-4F17-A464-040DB41A3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979" y="618517"/>
            <a:ext cx="3978451" cy="5629884"/>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 name="2 Başlık"/>
          <p:cNvSpPr>
            <a:spLocks noGrp="1"/>
          </p:cNvSpPr>
          <p:nvPr>
            <p:ph type="title"/>
          </p:nvPr>
        </p:nvSpPr>
        <p:spPr>
          <a:xfrm>
            <a:off x="8196408" y="640831"/>
            <a:ext cx="3352128" cy="1573863"/>
          </a:xfrm>
        </p:spPr>
        <p:txBody>
          <a:bodyPr>
            <a:normAutofit/>
          </a:bodyPr>
          <a:lstStyle/>
          <a:p>
            <a:pPr algn="l"/>
            <a:r>
              <a:rPr lang="tr-TR" sz="3200" dirty="0">
                <a:latin typeface="Arial" panose="020B0604020202020204" pitchFamily="34" charset="0"/>
                <a:ea typeface="+mn-ea"/>
                <a:cs typeface="Arial" panose="020B0604020202020204" pitchFamily="34" charset="0"/>
              </a:rPr>
              <a:t>BEP’İN İÇERİĞİ</a:t>
            </a:r>
          </a:p>
        </p:txBody>
      </p:sp>
      <p:sp>
        <p:nvSpPr>
          <p:cNvPr id="2" name="1 İçerik Yer Tutucusu"/>
          <p:cNvSpPr>
            <a:spLocks noGrp="1"/>
          </p:cNvSpPr>
          <p:nvPr>
            <p:ph idx="1"/>
          </p:nvPr>
        </p:nvSpPr>
        <p:spPr>
          <a:xfrm>
            <a:off x="8196408" y="2367092"/>
            <a:ext cx="3352128" cy="3881309"/>
          </a:xfrm>
        </p:spPr>
        <p:txBody>
          <a:bodyPr>
            <a:normAutofit/>
          </a:bodyPr>
          <a:lstStyle/>
          <a:p>
            <a:r>
              <a:rPr lang="tr-TR" sz="1800" cap="none" dirty="0" smtClean="0">
                <a:latin typeface="Arial" panose="020B0604020202020204" pitchFamily="34" charset="0"/>
                <a:cs typeface="Arial" panose="020B0604020202020204" pitchFamily="34" charset="0"/>
              </a:rPr>
              <a:t>Öğrenci bilgileri,</a:t>
            </a:r>
          </a:p>
          <a:p>
            <a:r>
              <a:rPr lang="tr-TR" sz="1800" cap="none" dirty="0" smtClean="0">
                <a:latin typeface="Arial" panose="020B0604020202020204" pitchFamily="34" charset="0"/>
                <a:cs typeface="Arial" panose="020B0604020202020204" pitchFamily="34" charset="0"/>
              </a:rPr>
              <a:t>Üyelerin isimleri ve imzaları</a:t>
            </a:r>
          </a:p>
          <a:p>
            <a:r>
              <a:rPr lang="tr-TR" sz="1800" cap="none" dirty="0" smtClean="0">
                <a:latin typeface="Arial" panose="020B0604020202020204" pitchFamily="34" charset="0"/>
                <a:cs typeface="Arial" panose="020B0604020202020204" pitchFamily="34" charset="0"/>
              </a:rPr>
              <a:t>Toplantı tutanakları,</a:t>
            </a:r>
          </a:p>
          <a:p>
            <a:r>
              <a:rPr lang="tr-TR" sz="1800" cap="none" dirty="0" smtClean="0">
                <a:latin typeface="Arial" panose="020B0604020202020204" pitchFamily="34" charset="0"/>
                <a:cs typeface="Arial" panose="020B0604020202020204" pitchFamily="34" charset="0"/>
              </a:rPr>
              <a:t>Alınan kararlar,</a:t>
            </a:r>
          </a:p>
          <a:p>
            <a:r>
              <a:rPr lang="tr-TR" sz="1800" cap="none" dirty="0" smtClean="0">
                <a:latin typeface="Arial" panose="020B0604020202020204" pitchFamily="34" charset="0"/>
                <a:cs typeface="Arial" panose="020B0604020202020204" pitchFamily="34" charset="0"/>
              </a:rPr>
              <a:t>Amaçlar (uda-</a:t>
            </a:r>
            <a:r>
              <a:rPr lang="tr-TR" sz="1800" cap="none" dirty="0" err="1" smtClean="0">
                <a:latin typeface="Arial" panose="020B0604020202020204" pitchFamily="34" charset="0"/>
                <a:cs typeface="Arial" panose="020B0604020202020204" pitchFamily="34" charset="0"/>
              </a:rPr>
              <a:t>kda</a:t>
            </a:r>
            <a:r>
              <a:rPr lang="tr-TR" sz="1800" cap="none" dirty="0" smtClean="0">
                <a:latin typeface="Arial" panose="020B0604020202020204" pitchFamily="34" charset="0"/>
                <a:cs typeface="Arial" panose="020B0604020202020204" pitchFamily="34" charset="0"/>
              </a:rPr>
              <a:t>-yöntem/teknik-ölçüt-koşul -süre-araç/gereçler)</a:t>
            </a:r>
          </a:p>
          <a:p>
            <a:pPr>
              <a:buNone/>
            </a:pPr>
            <a:endParaRPr lang="tr-TR" sz="1800" dirty="0">
              <a:latin typeface="Arial" panose="020B0604020202020204" pitchFamily="34" charset="0"/>
              <a:cs typeface="Arial" panose="020B0604020202020204" pitchFamily="34" charset="0"/>
            </a:endParaRPr>
          </a:p>
          <a:p>
            <a:endParaRPr lang="tr-TR"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446F2B05-D14A-46C1-B94D-81BAFA34CA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etvel">
            <a:extLst>
              <a:ext uri="{FF2B5EF4-FFF2-40B4-BE49-F238E27FC236}">
                <a16:creationId xmlns:a16="http://schemas.microsoft.com/office/drawing/2014/main" xmlns="" id="{207EFC0F-4250-2943-45B4-081543ABBF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37704" y="1524495"/>
            <a:ext cx="3840815" cy="3840815"/>
          </a:xfrm>
          <a:prstGeom prst="rect">
            <a:avLst/>
          </a:prstGeom>
          <a:scene3d>
            <a:camera prst="orthographicFront"/>
            <a:lightRig rig="threePt" dir="t">
              <a:rot lat="0" lon="0" rev="2700000"/>
            </a:lightRig>
          </a:scene3d>
          <a:sp3d contourW="6350">
            <a:bevelT h="38100"/>
            <a:contourClr>
              <a:srgbClr val="C0C0C0"/>
            </a:contourClr>
          </a:sp3d>
        </p:spPr>
      </p:pic>
      <p:pic>
        <p:nvPicPr>
          <p:cNvPr id="19" name="Picture 18">
            <a:extLst>
              <a:ext uri="{FF2B5EF4-FFF2-40B4-BE49-F238E27FC236}">
                <a16:creationId xmlns:a16="http://schemas.microsoft.com/office/drawing/2014/main" xmlns="" id="{DC21F734-A85A-4FEA-8CB8-6C72B8195C3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İçerik Yer Tutucusu"/>
          <p:cNvSpPr>
            <a:spLocks noGrp="1"/>
          </p:cNvSpPr>
          <p:nvPr>
            <p:ph idx="1"/>
          </p:nvPr>
        </p:nvSpPr>
        <p:spPr>
          <a:xfrm>
            <a:off x="1054065" y="2367092"/>
            <a:ext cx="5855415" cy="3847444"/>
          </a:xfrm>
        </p:spPr>
        <p:txBody>
          <a:bodyPr>
            <a:normAutofit/>
          </a:bodyPr>
          <a:lstStyle/>
          <a:p>
            <a:endParaRPr lang="tr-TR" sz="1900" dirty="0"/>
          </a:p>
          <a:p>
            <a:r>
              <a:rPr lang="tr-TR" sz="1900" cap="none" dirty="0" err="1" smtClean="0">
                <a:latin typeface="Arial" panose="020B0604020202020204" pitchFamily="34" charset="0"/>
                <a:cs typeface="Arial" panose="020B0604020202020204" pitchFamily="34" charset="0"/>
              </a:rPr>
              <a:t>Bep’te</a:t>
            </a:r>
            <a:r>
              <a:rPr lang="tr-TR" sz="1900" cap="none" dirty="0" smtClean="0">
                <a:latin typeface="Arial" panose="020B0604020202020204" pitchFamily="34" charset="0"/>
                <a:cs typeface="Arial" panose="020B0604020202020204" pitchFamily="34" charset="0"/>
              </a:rPr>
              <a:t> yazılan uzun dönemli – kısa dönemli amaçlar-süre- ölçüt-koşul- yöntem ve teknikler –araç/gereçler,</a:t>
            </a:r>
          </a:p>
          <a:p>
            <a:r>
              <a:rPr lang="tr-TR" sz="1900" cap="none" dirty="0" smtClean="0">
                <a:latin typeface="Arial" panose="020B0604020202020204" pitchFamily="34" charset="0"/>
                <a:cs typeface="Arial" panose="020B0604020202020204" pitchFamily="34" charset="0"/>
              </a:rPr>
              <a:t>Derse giren öğretmeni tarafından hazırlanır.</a:t>
            </a:r>
          </a:p>
          <a:p>
            <a:r>
              <a:rPr lang="tr-TR" sz="1900" cap="none" dirty="0" smtClean="0">
                <a:latin typeface="Arial" panose="020B0604020202020204" pitchFamily="34" charset="0"/>
                <a:cs typeface="Arial" panose="020B0604020202020204" pitchFamily="34" charset="0"/>
              </a:rPr>
              <a:t>Öğrenci; destek eğitim odasına giriyorsa </a:t>
            </a:r>
            <a:r>
              <a:rPr lang="tr-TR" sz="1900" cap="none" dirty="0">
                <a:latin typeface="Arial" panose="020B0604020202020204" pitchFamily="34" charset="0"/>
                <a:cs typeface="Arial" panose="020B0604020202020204" pitchFamily="34" charset="0"/>
              </a:rPr>
              <a:t>D</a:t>
            </a:r>
            <a:r>
              <a:rPr lang="tr-TR" sz="1900" cap="none" dirty="0" smtClean="0">
                <a:latin typeface="Arial" panose="020B0604020202020204" pitchFamily="34" charset="0"/>
                <a:cs typeface="Arial" panose="020B0604020202020204" pitchFamily="34" charset="0"/>
              </a:rPr>
              <a:t>.E.O. Öğretmeni ile   ortak amaçlar birlikte hazırlanabilir.</a:t>
            </a:r>
          </a:p>
          <a:p>
            <a:endParaRPr lang="tr-TR" sz="1900" cap="none" dirty="0" smtClean="0"/>
          </a:p>
          <a:p>
            <a:endParaRPr lang="tr-TR" sz="1900" dirty="0"/>
          </a:p>
        </p:txBody>
      </p:sp>
      <p:sp>
        <p:nvSpPr>
          <p:cNvPr id="3" name="2 Başlık"/>
          <p:cNvSpPr>
            <a:spLocks noGrp="1"/>
          </p:cNvSpPr>
          <p:nvPr>
            <p:ph type="title"/>
          </p:nvPr>
        </p:nvSpPr>
        <p:spPr>
          <a:xfrm>
            <a:off x="1054064" y="618517"/>
            <a:ext cx="5855416" cy="1596177"/>
          </a:xfrm>
        </p:spPr>
        <p:txBody>
          <a:bodyPr>
            <a:normAutofit fontScale="90000"/>
          </a:bodyPr>
          <a:lstStyle/>
          <a:p>
            <a:r>
              <a:rPr lang="tr-TR" sz="2800" b="1" dirty="0">
                <a:latin typeface="Arial" panose="020B0604020202020204" pitchFamily="34" charset="0"/>
                <a:ea typeface="+mn-ea"/>
                <a:cs typeface="Arial" panose="020B0604020202020204" pitchFamily="34" charset="0"/>
              </a:rPr>
              <a:t>BEP’E ALINAN AMAÇLAR BEP’İN İÇERİĞİNİN </a:t>
            </a:r>
            <a:br>
              <a:rPr lang="tr-TR" sz="2800" b="1" dirty="0">
                <a:latin typeface="Arial" panose="020B0604020202020204" pitchFamily="34" charset="0"/>
                <a:ea typeface="+mn-ea"/>
                <a:cs typeface="Arial" panose="020B0604020202020204" pitchFamily="34" charset="0"/>
              </a:rPr>
            </a:br>
            <a:r>
              <a:rPr lang="tr-TR" sz="2800" b="1" dirty="0">
                <a:latin typeface="Arial" panose="020B0604020202020204" pitchFamily="34" charset="0"/>
                <a:ea typeface="+mn-ea"/>
                <a:cs typeface="Arial" panose="020B0604020202020204" pitchFamily="34" charset="0"/>
              </a:rPr>
              <a:t>BİR KISMIDIR. BEP’İN KENDİSİ DEĞİLDİR</a:t>
            </a:r>
            <a:r>
              <a:rPr lang="tr-TR" sz="2800" b="1" dirty="0">
                <a:latin typeface="+mn-lt"/>
                <a:ea typeface="+mn-ea"/>
                <a:cs typeface="+mn-cs"/>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xmlns=""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CAD20AEA-7CAF-4A83-BE2E-EAF010B8B7F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6" name="Rectangle 15">
            <a:extLst>
              <a:ext uri="{FF2B5EF4-FFF2-40B4-BE49-F238E27FC236}">
                <a16:creationId xmlns:a16="http://schemas.microsoft.com/office/drawing/2014/main" xmlns="" id="{B40FCD49-2060-48B9-8212-8A5F1DF472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83A45DCD-B5FB-4A86-88D2-91088C7FFC5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çerik Yer Tutucusu 6" descr="renkli, mavi içeren bir resim&#10;&#10;Açıklama otomatik olarak oluşturuldu">
            <a:extLst>
              <a:ext uri="{FF2B5EF4-FFF2-40B4-BE49-F238E27FC236}">
                <a16:creationId xmlns:a16="http://schemas.microsoft.com/office/drawing/2014/main" xmlns="" id="{CEE2512C-F981-4890-9897-C91829EDB40F}"/>
              </a:ext>
            </a:extLst>
          </p:cNvPr>
          <p:cNvPicPr>
            <a:picLocks noGrp="1" noChangeAspect="1"/>
          </p:cNvPicPr>
          <p:nvPr>
            <p:ph idx="1"/>
          </p:nvPr>
        </p:nvPicPr>
        <p:blipFill rotWithShape="1">
          <a:blip r:embed="rId4">
            <a:alphaModFix amt="35000"/>
            <a:extLst>
              <a:ext uri="{28A0092B-C50C-407E-A947-70E740481C1C}">
                <a14:useLocalDpi xmlns:a14="http://schemas.microsoft.com/office/drawing/2010/main" val="0"/>
              </a:ext>
            </a:extLst>
          </a:blip>
          <a:srcRect r="16889" b="1"/>
          <a:stretch/>
        </p:blipFill>
        <p:spPr>
          <a:xfrm>
            <a:off x="20" y="10"/>
            <a:ext cx="12191980" cy="6857990"/>
          </a:xfrm>
          <a:prstGeom prst="rect">
            <a:avLst/>
          </a:prstGeom>
        </p:spPr>
      </p:pic>
      <p:sp>
        <p:nvSpPr>
          <p:cNvPr id="2" name="1 Başlık"/>
          <p:cNvSpPr>
            <a:spLocks noGrp="1"/>
          </p:cNvSpPr>
          <p:nvPr>
            <p:ph type="title"/>
          </p:nvPr>
        </p:nvSpPr>
        <p:spPr>
          <a:xfrm>
            <a:off x="1751012" y="1300785"/>
            <a:ext cx="8689976" cy="2509213"/>
          </a:xfrm>
        </p:spPr>
        <p:txBody>
          <a:bodyPr vert="horz" lIns="91440" tIns="45720" rIns="91440" bIns="45720" rtlCol="0" anchor="b">
            <a:normAutofit/>
          </a:bodyPr>
          <a:lstStyle/>
          <a:p>
            <a:r>
              <a:rPr lang="en-US" sz="4800"/>
              <a:t>DESTEK EĞİTİM ODASI</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9A0F0AC6-A89F-416B-9FA4-48E664065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218D7DD0-110F-43F3-A7E4-B51873CBF1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xmlns="" id="{E3F012C5-2940-4F3E-BB5E-B8B2C9E829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EB37C977-E7E3-44AC-AEC8-2E27641909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xmlns="" id="{A70DF37D-86A3-45DB-B1C1-580462D4BB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4" name="2 Başlık"/>
          <p:cNvSpPr txBox="1">
            <a:spLocks/>
          </p:cNvSpPr>
          <p:nvPr/>
        </p:nvSpPr>
        <p:spPr>
          <a:xfrm>
            <a:off x="959896" y="960814"/>
            <a:ext cx="2732249" cy="4912936"/>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defTabSz="914400">
              <a:lnSpc>
                <a:spcPct val="90000"/>
              </a:lnSpc>
              <a:spcAft>
                <a:spcPts val="600"/>
              </a:spcAft>
            </a:pPr>
            <a:r>
              <a:rPr lang="en-US" sz="4000" cap="all">
                <a:solidFill>
                  <a:schemeClr val="bg1"/>
                </a:solidFill>
              </a:rPr>
              <a:t>DESTEK EĞİTİM ODASI</a:t>
            </a:r>
          </a:p>
        </p:txBody>
      </p:sp>
      <p:sp>
        <p:nvSpPr>
          <p:cNvPr id="3" name="2 Dikdörtgen"/>
          <p:cNvSpPr/>
          <p:nvPr/>
        </p:nvSpPr>
        <p:spPr>
          <a:xfrm>
            <a:off x="4979078" y="960814"/>
            <a:ext cx="6247722" cy="4830385"/>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tx1"/>
              </a:buClr>
              <a:buFont typeface="Arial" panose="020B0604020202020204" pitchFamily="34" charset="0"/>
              <a:buChar char="•"/>
            </a:pPr>
            <a:r>
              <a:rPr lang="en-US" b="1" cap="all" dirty="0">
                <a:latin typeface="Arial" panose="020B0604020202020204" pitchFamily="34" charset="0"/>
                <a:cs typeface="Arial" panose="020B0604020202020204" pitchFamily="34" charset="0"/>
              </a:rPr>
              <a:t>ÖZEL EĞİTİM HİZMETLERİ YÖNETMELİĞİ MADDE 25 </a:t>
            </a:r>
          </a:p>
          <a:p>
            <a:pPr indent="-228600" defTabSz="914400">
              <a:lnSpc>
                <a:spcPct val="120000"/>
              </a:lnSpc>
              <a:spcAft>
                <a:spcPts val="600"/>
              </a:spcAft>
              <a:buClr>
                <a:schemeClr val="tx1"/>
              </a:buClr>
              <a:buFont typeface="Arial" panose="020B0604020202020204" pitchFamily="34" charset="0"/>
              <a:buChar char="•"/>
            </a:pPr>
            <a:endParaRPr lang="en-US" b="1" cap="all" dirty="0"/>
          </a:p>
          <a:p>
            <a:pPr marL="285750" indent="-228600" defTabSz="914400">
              <a:lnSpc>
                <a:spcPct val="120000"/>
              </a:lnSpc>
              <a:spcAft>
                <a:spcPts val="600"/>
              </a:spcAft>
              <a:buClr>
                <a:schemeClr val="tx1"/>
              </a:buClr>
              <a:buFont typeface="Arial" panose="020B0604020202020204" pitchFamily="34" charset="0"/>
              <a:buChar char="•"/>
            </a:pPr>
            <a:r>
              <a:rPr lang="en-US" dirty="0" err="1" smtClean="0">
                <a:latin typeface="Arial" panose="020B0604020202020204" pitchFamily="34" charset="0"/>
                <a:cs typeface="Arial" panose="020B0604020202020204" pitchFamily="34" charset="0"/>
              </a:rPr>
              <a:t>Okul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öncesi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ilköğretim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ortaöğretim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kademesinde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eğitim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veren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okullarda</a:t>
            </a:r>
            <a:r>
              <a:rPr lang="en-US" dirty="0" smtClean="0">
                <a:latin typeface="Arial" panose="020B0604020202020204" pitchFamily="34" charset="0"/>
                <a:cs typeface="Arial" panose="020B0604020202020204" pitchFamily="34" charset="0"/>
              </a:rPr>
              <a:t> tam </a:t>
            </a:r>
            <a:r>
              <a:rPr lang="en-US" dirty="0" err="1" smtClean="0">
                <a:latin typeface="Arial" panose="020B0604020202020204" pitchFamily="34" charset="0"/>
                <a:cs typeface="Arial" panose="020B0604020202020204" pitchFamily="34" charset="0"/>
              </a:rPr>
              <a:t>zamanlı</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kaynaştırma</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bütünleştirme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yoluyla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eğitimlerini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sürdüren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öğrenciler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için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veya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ilçe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özel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eğitim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hizmetleri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kurulunun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teklifi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doğrultusunda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veya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ilçe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milli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eğitim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müdürlüklerince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destek</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eğitim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odası</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açılır</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25496B42-CC46-4183-B481-887CD3E8C72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765E2D7E-B7BD-404F-9F71-D6620D37B9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xmlns="" id="{446F2B05-D14A-46C1-B94D-81BAFA34CA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Başlık"/>
          <p:cNvSpPr txBox="1">
            <a:spLocks/>
          </p:cNvSpPr>
          <p:nvPr/>
        </p:nvSpPr>
        <p:spPr>
          <a:xfrm>
            <a:off x="1054064" y="618517"/>
            <a:ext cx="5855416" cy="159617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lnSpc>
                <a:spcPct val="90000"/>
              </a:lnSpc>
              <a:spcAft>
                <a:spcPts val="600"/>
              </a:spcAft>
            </a:pPr>
            <a:r>
              <a:rPr lang="en-US" cap="all">
                <a:solidFill>
                  <a:schemeClr val="tx1"/>
                </a:solidFill>
              </a:rPr>
              <a:t>YASAL YÜKÜMLÜLÜKLER</a:t>
            </a:r>
          </a:p>
        </p:txBody>
      </p:sp>
      <p:sp>
        <p:nvSpPr>
          <p:cNvPr id="2" name="2 İçerik Yer Tutucusu"/>
          <p:cNvSpPr txBox="1">
            <a:spLocks/>
          </p:cNvSpPr>
          <p:nvPr/>
        </p:nvSpPr>
        <p:spPr>
          <a:xfrm>
            <a:off x="1054065" y="2367092"/>
            <a:ext cx="5855415" cy="384744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85750" lvl="2" defTabSz="914400">
              <a:lnSpc>
                <a:spcPct val="110000"/>
              </a:lnSpc>
              <a:spcBef>
                <a:spcPts val="0"/>
              </a:spcBef>
              <a:spcAft>
                <a:spcPts val="600"/>
              </a:spcAft>
              <a:buClr>
                <a:schemeClr val="tx1"/>
              </a:buClr>
              <a:buFont typeface="Arial" panose="020B0604020202020204" pitchFamily="34" charset="0"/>
              <a:buChar char="•"/>
              <a:defRPr/>
            </a:pPr>
            <a:endParaRPr lang="en-US" sz="1300" cap="all" dirty="0">
              <a:solidFill>
                <a:schemeClr val="tx1"/>
              </a:solidFill>
            </a:endParaRPr>
          </a:p>
          <a:p>
            <a:pPr marL="285750" lvl="2" defTabSz="914400">
              <a:lnSpc>
                <a:spcPct val="110000"/>
              </a:lnSpc>
              <a:spcBef>
                <a:spcPts val="0"/>
              </a:spcBef>
              <a:spcAft>
                <a:spcPts val="600"/>
              </a:spcAft>
              <a:buClr>
                <a:schemeClr val="tx1"/>
              </a:buClr>
              <a:buFont typeface="Arial" panose="020B0604020202020204" pitchFamily="34" charset="0"/>
              <a:buChar char="•"/>
              <a:defRPr/>
            </a:pPr>
            <a:r>
              <a:rPr lang="en-US" sz="1300" cap="all" dirty="0" err="1">
                <a:solidFill>
                  <a:schemeClr val="tx1"/>
                </a:solidFill>
              </a:rPr>
              <a:t>Bakanlığımızca</a:t>
            </a:r>
            <a:r>
              <a:rPr lang="en-US" sz="1300" cap="all" dirty="0">
                <a:solidFill>
                  <a:schemeClr val="tx1"/>
                </a:solidFill>
              </a:rPr>
              <a:t> </a:t>
            </a:r>
            <a:r>
              <a:rPr lang="en-US" sz="1300" cap="all" dirty="0" err="1">
                <a:solidFill>
                  <a:schemeClr val="tx1"/>
                </a:solidFill>
              </a:rPr>
              <a:t>özel</a:t>
            </a:r>
            <a:r>
              <a:rPr lang="en-US" sz="1300" cap="all" dirty="0">
                <a:solidFill>
                  <a:schemeClr val="tx1"/>
                </a:solidFill>
              </a:rPr>
              <a:t> </a:t>
            </a:r>
            <a:r>
              <a:rPr lang="en-US" sz="1300" cap="all" dirty="0" err="1">
                <a:solidFill>
                  <a:schemeClr val="tx1"/>
                </a:solidFill>
              </a:rPr>
              <a:t>eğitim</a:t>
            </a:r>
            <a:r>
              <a:rPr lang="en-US" sz="1300" cap="all" dirty="0">
                <a:solidFill>
                  <a:schemeClr val="tx1"/>
                </a:solidFill>
              </a:rPr>
              <a:t> </a:t>
            </a:r>
            <a:r>
              <a:rPr lang="en-US" sz="1300" cap="all" dirty="0" err="1">
                <a:solidFill>
                  <a:schemeClr val="tx1"/>
                </a:solidFill>
              </a:rPr>
              <a:t>ihtiyacı</a:t>
            </a:r>
            <a:r>
              <a:rPr lang="en-US" sz="1300" cap="all" dirty="0">
                <a:solidFill>
                  <a:schemeClr val="tx1"/>
                </a:solidFill>
              </a:rPr>
              <a:t> </a:t>
            </a:r>
            <a:r>
              <a:rPr lang="en-US" sz="1300" cap="all" dirty="0" err="1">
                <a:solidFill>
                  <a:schemeClr val="tx1"/>
                </a:solidFill>
              </a:rPr>
              <a:t>olan</a:t>
            </a:r>
            <a:r>
              <a:rPr lang="en-US" sz="1300" cap="all" dirty="0">
                <a:solidFill>
                  <a:schemeClr val="tx1"/>
                </a:solidFill>
              </a:rPr>
              <a:t> </a:t>
            </a:r>
            <a:r>
              <a:rPr lang="en-US" sz="1300" cap="all" dirty="0" err="1">
                <a:solidFill>
                  <a:schemeClr val="tx1"/>
                </a:solidFill>
              </a:rPr>
              <a:t>bireyler</a:t>
            </a:r>
            <a:r>
              <a:rPr lang="en-US" sz="1300" cap="all" dirty="0">
                <a:solidFill>
                  <a:schemeClr val="tx1"/>
                </a:solidFill>
              </a:rPr>
              <a:t> </a:t>
            </a:r>
            <a:r>
              <a:rPr lang="en-US" sz="1300" cap="all" dirty="0" err="1">
                <a:solidFill>
                  <a:schemeClr val="tx1"/>
                </a:solidFill>
              </a:rPr>
              <a:t>için</a:t>
            </a:r>
            <a:r>
              <a:rPr lang="en-US" sz="1300" cap="all" dirty="0">
                <a:solidFill>
                  <a:schemeClr val="tx1"/>
                </a:solidFill>
              </a:rPr>
              <a:t> her </a:t>
            </a:r>
            <a:r>
              <a:rPr lang="en-US" sz="1300" cap="all" dirty="0" err="1">
                <a:solidFill>
                  <a:schemeClr val="tx1"/>
                </a:solidFill>
              </a:rPr>
              <a:t>tür</a:t>
            </a:r>
            <a:r>
              <a:rPr lang="en-US" sz="1300" cap="all" dirty="0">
                <a:solidFill>
                  <a:schemeClr val="tx1"/>
                </a:solidFill>
              </a:rPr>
              <a:t> </a:t>
            </a:r>
            <a:r>
              <a:rPr lang="en-US" sz="1300" cap="all" dirty="0" err="1">
                <a:solidFill>
                  <a:schemeClr val="tx1"/>
                </a:solidFill>
              </a:rPr>
              <a:t>ve</a:t>
            </a:r>
            <a:endParaRPr lang="en-US" sz="1300" cap="all" dirty="0">
              <a:solidFill>
                <a:schemeClr val="tx1"/>
              </a:solidFill>
            </a:endParaRPr>
          </a:p>
          <a:p>
            <a:pPr marL="0" indent="-228600" defTabSz="914400">
              <a:lnSpc>
                <a:spcPct val="110000"/>
              </a:lnSpc>
              <a:spcBef>
                <a:spcPts val="0"/>
              </a:spcBef>
              <a:spcAft>
                <a:spcPts val="600"/>
              </a:spcAft>
              <a:buClr>
                <a:schemeClr val="tx1"/>
              </a:buClr>
              <a:buFont typeface="Arial" panose="020B0604020202020204" pitchFamily="34" charset="0"/>
              <a:buChar char="•"/>
              <a:defRPr/>
            </a:pPr>
            <a:r>
              <a:rPr lang="en-US" sz="1300" cap="all" dirty="0" err="1">
                <a:solidFill>
                  <a:schemeClr val="tx1"/>
                </a:solidFill>
              </a:rPr>
              <a:t>kademede</a:t>
            </a:r>
            <a:r>
              <a:rPr lang="en-US" sz="1300" cap="all" dirty="0">
                <a:solidFill>
                  <a:schemeClr val="tx1"/>
                </a:solidFill>
              </a:rPr>
              <a:t> </a:t>
            </a:r>
            <a:r>
              <a:rPr lang="en-US" sz="1300" cap="all" dirty="0" err="1">
                <a:solidFill>
                  <a:schemeClr val="tx1"/>
                </a:solidFill>
              </a:rPr>
              <a:t>kaynaştırma</a:t>
            </a:r>
            <a:r>
              <a:rPr lang="en-US" sz="1300" cap="all" dirty="0">
                <a:solidFill>
                  <a:schemeClr val="tx1"/>
                </a:solidFill>
              </a:rPr>
              <a:t> </a:t>
            </a:r>
            <a:r>
              <a:rPr lang="en-US" sz="1300" cap="all" dirty="0" err="1">
                <a:solidFill>
                  <a:schemeClr val="tx1"/>
                </a:solidFill>
              </a:rPr>
              <a:t>uygulamaları</a:t>
            </a:r>
            <a:r>
              <a:rPr lang="en-US" sz="1300" cap="all" dirty="0">
                <a:solidFill>
                  <a:schemeClr val="tx1"/>
                </a:solidFill>
              </a:rPr>
              <a:t> </a:t>
            </a:r>
            <a:r>
              <a:rPr lang="en-US" sz="1300" cap="all" dirty="0" err="1">
                <a:solidFill>
                  <a:schemeClr val="tx1"/>
                </a:solidFill>
              </a:rPr>
              <a:t>yoluyla</a:t>
            </a:r>
            <a:r>
              <a:rPr lang="en-US" sz="1300" cap="all" dirty="0">
                <a:solidFill>
                  <a:schemeClr val="tx1"/>
                </a:solidFill>
              </a:rPr>
              <a:t> </a:t>
            </a:r>
            <a:r>
              <a:rPr lang="en-US" sz="1300" cap="all" dirty="0" err="1">
                <a:solidFill>
                  <a:schemeClr val="tx1"/>
                </a:solidFill>
              </a:rPr>
              <a:t>eğitim</a:t>
            </a:r>
            <a:r>
              <a:rPr lang="en-US" sz="1300" cap="all" dirty="0">
                <a:solidFill>
                  <a:schemeClr val="tx1"/>
                </a:solidFill>
              </a:rPr>
              <a:t> </a:t>
            </a:r>
            <a:r>
              <a:rPr lang="en-US" sz="1300" cap="all" dirty="0" err="1">
                <a:solidFill>
                  <a:schemeClr val="tx1"/>
                </a:solidFill>
              </a:rPr>
              <a:t>hizmeti</a:t>
            </a:r>
            <a:r>
              <a:rPr lang="en-US" sz="1300" cap="all" dirty="0">
                <a:solidFill>
                  <a:schemeClr val="tx1"/>
                </a:solidFill>
              </a:rPr>
              <a:t> </a:t>
            </a:r>
            <a:r>
              <a:rPr lang="en-US" sz="1300" cap="all" dirty="0" err="1">
                <a:solidFill>
                  <a:schemeClr val="tx1"/>
                </a:solidFill>
              </a:rPr>
              <a:t>verilebildiği</a:t>
            </a:r>
            <a:r>
              <a:rPr lang="en-US" sz="1300" cap="all" dirty="0">
                <a:solidFill>
                  <a:schemeClr val="tx1"/>
                </a:solidFill>
              </a:rPr>
              <a:t> </a:t>
            </a:r>
            <a:r>
              <a:rPr lang="en-US" sz="1300" cap="all" dirty="0" err="1">
                <a:solidFill>
                  <a:schemeClr val="tx1"/>
                </a:solidFill>
              </a:rPr>
              <a:t>gibi</a:t>
            </a:r>
            <a:r>
              <a:rPr lang="en-US" sz="1300" cap="all" dirty="0">
                <a:solidFill>
                  <a:schemeClr val="tx1"/>
                </a:solidFill>
              </a:rPr>
              <a:t> </a:t>
            </a:r>
            <a:r>
              <a:rPr lang="en-US" sz="1300" cap="all" dirty="0" err="1">
                <a:solidFill>
                  <a:schemeClr val="tx1"/>
                </a:solidFill>
              </a:rPr>
              <a:t>bu</a:t>
            </a:r>
            <a:r>
              <a:rPr lang="en-US" sz="1300" cap="all" dirty="0">
                <a:solidFill>
                  <a:schemeClr val="tx1"/>
                </a:solidFill>
              </a:rPr>
              <a:t> </a:t>
            </a:r>
            <a:r>
              <a:rPr lang="en-US" sz="1300" cap="all" dirty="0" err="1">
                <a:solidFill>
                  <a:schemeClr val="tx1"/>
                </a:solidFill>
              </a:rPr>
              <a:t>bireyler</a:t>
            </a:r>
            <a:r>
              <a:rPr lang="en-US" sz="1300" cap="all" dirty="0">
                <a:solidFill>
                  <a:schemeClr val="tx1"/>
                </a:solidFill>
              </a:rPr>
              <a:t> </a:t>
            </a:r>
            <a:r>
              <a:rPr lang="en-US" sz="1300" cap="all" dirty="0" err="1">
                <a:solidFill>
                  <a:schemeClr val="tx1"/>
                </a:solidFill>
              </a:rPr>
              <a:t>için</a:t>
            </a:r>
            <a:r>
              <a:rPr lang="en-US" sz="1300" cap="all" dirty="0">
                <a:solidFill>
                  <a:schemeClr val="tx1"/>
                </a:solidFill>
              </a:rPr>
              <a:t> </a:t>
            </a:r>
            <a:r>
              <a:rPr lang="en-US" sz="1300" cap="all" dirty="0" err="1">
                <a:solidFill>
                  <a:schemeClr val="tx1"/>
                </a:solidFill>
              </a:rPr>
              <a:t>özel</a:t>
            </a:r>
            <a:r>
              <a:rPr lang="en-US" sz="1300" cap="all" dirty="0">
                <a:solidFill>
                  <a:schemeClr val="tx1"/>
                </a:solidFill>
              </a:rPr>
              <a:t> </a:t>
            </a:r>
            <a:r>
              <a:rPr lang="en-US" sz="1300" cap="all" dirty="0" err="1">
                <a:solidFill>
                  <a:schemeClr val="tx1"/>
                </a:solidFill>
              </a:rPr>
              <a:t>eğitim</a:t>
            </a:r>
            <a:r>
              <a:rPr lang="en-US" sz="1300" cap="all" dirty="0">
                <a:solidFill>
                  <a:schemeClr val="tx1"/>
                </a:solidFill>
              </a:rPr>
              <a:t> </a:t>
            </a:r>
            <a:r>
              <a:rPr lang="en-US" sz="1300" cap="all" dirty="0" err="1">
                <a:solidFill>
                  <a:schemeClr val="tx1"/>
                </a:solidFill>
              </a:rPr>
              <a:t>kurumları</a:t>
            </a:r>
            <a:r>
              <a:rPr lang="en-US" sz="1300" cap="all" dirty="0">
                <a:solidFill>
                  <a:schemeClr val="tx1"/>
                </a:solidFill>
              </a:rPr>
              <a:t> da </a:t>
            </a:r>
            <a:r>
              <a:rPr lang="en-US" sz="1300" cap="all" dirty="0" err="1">
                <a:solidFill>
                  <a:schemeClr val="tx1"/>
                </a:solidFill>
              </a:rPr>
              <a:t>açılmaktadır</a:t>
            </a:r>
            <a:r>
              <a:rPr lang="en-US" sz="1300" cap="all" dirty="0">
                <a:solidFill>
                  <a:schemeClr val="tx1"/>
                </a:solidFill>
              </a:rPr>
              <a:t>. </a:t>
            </a:r>
          </a:p>
          <a:p>
            <a:pPr marL="0" indent="-228600" defTabSz="914400">
              <a:lnSpc>
                <a:spcPct val="110000"/>
              </a:lnSpc>
              <a:spcBef>
                <a:spcPts val="0"/>
              </a:spcBef>
              <a:spcAft>
                <a:spcPts val="600"/>
              </a:spcAft>
              <a:buClr>
                <a:schemeClr val="tx1"/>
              </a:buClr>
              <a:buFont typeface="Arial" panose="020B0604020202020204" pitchFamily="34" charset="0"/>
              <a:buChar char="•"/>
              <a:defRPr/>
            </a:pPr>
            <a:endParaRPr lang="en-US" sz="1300" cap="all" dirty="0">
              <a:solidFill>
                <a:schemeClr val="tx1"/>
              </a:solidFill>
            </a:endParaRPr>
          </a:p>
          <a:p>
            <a:pPr marL="285750" lvl="2" defTabSz="914400">
              <a:lnSpc>
                <a:spcPct val="110000"/>
              </a:lnSpc>
              <a:spcBef>
                <a:spcPts val="0"/>
              </a:spcBef>
              <a:spcAft>
                <a:spcPts val="600"/>
              </a:spcAft>
              <a:buClr>
                <a:schemeClr val="tx1"/>
              </a:buClr>
              <a:buFont typeface="Arial" panose="020B0604020202020204" pitchFamily="34" charset="0"/>
              <a:buChar char="•"/>
              <a:defRPr/>
            </a:pPr>
            <a:r>
              <a:rPr lang="en-US" sz="1300" cap="all" dirty="0">
                <a:solidFill>
                  <a:schemeClr val="tx1"/>
                </a:solidFill>
              </a:rPr>
              <a:t>Bu </a:t>
            </a:r>
            <a:r>
              <a:rPr lang="en-US" sz="1300" cap="all" dirty="0" err="1">
                <a:solidFill>
                  <a:schemeClr val="tx1"/>
                </a:solidFill>
              </a:rPr>
              <a:t>kapsamda</a:t>
            </a:r>
            <a:r>
              <a:rPr lang="en-US" sz="1300" cap="all" dirty="0">
                <a:solidFill>
                  <a:schemeClr val="tx1"/>
                </a:solidFill>
              </a:rPr>
              <a:t> </a:t>
            </a:r>
            <a:r>
              <a:rPr lang="en-US" sz="1300" cap="all" dirty="0" err="1">
                <a:solidFill>
                  <a:schemeClr val="tx1"/>
                </a:solidFill>
              </a:rPr>
              <a:t>görme</a:t>
            </a:r>
            <a:r>
              <a:rPr lang="en-US" sz="1300" cap="all" dirty="0">
                <a:solidFill>
                  <a:schemeClr val="tx1"/>
                </a:solidFill>
              </a:rPr>
              <a:t>, </a:t>
            </a:r>
            <a:r>
              <a:rPr lang="en-US" sz="1300" cap="all" dirty="0" err="1">
                <a:solidFill>
                  <a:schemeClr val="tx1"/>
                </a:solidFill>
              </a:rPr>
              <a:t>işitme</a:t>
            </a:r>
            <a:r>
              <a:rPr lang="en-US" sz="1300" cap="all" dirty="0">
                <a:solidFill>
                  <a:schemeClr val="tx1"/>
                </a:solidFill>
              </a:rPr>
              <a:t>, </a:t>
            </a:r>
            <a:r>
              <a:rPr lang="en-US" sz="1300" cap="all" dirty="0" err="1">
                <a:solidFill>
                  <a:schemeClr val="tx1"/>
                </a:solidFill>
              </a:rPr>
              <a:t>ortopedik</a:t>
            </a:r>
            <a:r>
              <a:rPr lang="en-US" sz="1300" cap="all" dirty="0">
                <a:solidFill>
                  <a:schemeClr val="tx1"/>
                </a:solidFill>
              </a:rPr>
              <a:t>, </a:t>
            </a:r>
            <a:r>
              <a:rPr lang="en-US" sz="1300" cap="all" dirty="0" err="1">
                <a:solidFill>
                  <a:schemeClr val="tx1"/>
                </a:solidFill>
              </a:rPr>
              <a:t>zihinsel</a:t>
            </a:r>
            <a:r>
              <a:rPr lang="en-US" sz="1300" cap="all" dirty="0">
                <a:solidFill>
                  <a:schemeClr val="tx1"/>
                </a:solidFill>
              </a:rPr>
              <a:t> </a:t>
            </a:r>
            <a:r>
              <a:rPr lang="en-US" sz="1300" cap="all" dirty="0" err="1">
                <a:solidFill>
                  <a:schemeClr val="tx1"/>
                </a:solidFill>
              </a:rPr>
              <a:t>yetersizliği</a:t>
            </a:r>
            <a:r>
              <a:rPr lang="en-US" sz="1300" cap="all" dirty="0">
                <a:solidFill>
                  <a:schemeClr val="tx1"/>
                </a:solidFill>
              </a:rPr>
              <a:t> </a:t>
            </a:r>
            <a:r>
              <a:rPr lang="en-US" sz="1300" cap="all" dirty="0" err="1">
                <a:solidFill>
                  <a:schemeClr val="tx1"/>
                </a:solidFill>
              </a:rPr>
              <a:t>olan</a:t>
            </a:r>
            <a:r>
              <a:rPr lang="en-US" sz="1300" cap="all" dirty="0">
                <a:solidFill>
                  <a:schemeClr val="tx1"/>
                </a:solidFill>
              </a:rPr>
              <a:t> </a:t>
            </a:r>
          </a:p>
          <a:p>
            <a:pPr marL="0" indent="-228600" defTabSz="914400">
              <a:lnSpc>
                <a:spcPct val="110000"/>
              </a:lnSpc>
              <a:spcBef>
                <a:spcPts val="0"/>
              </a:spcBef>
              <a:spcAft>
                <a:spcPts val="600"/>
              </a:spcAft>
              <a:buClr>
                <a:schemeClr val="tx1"/>
              </a:buClr>
              <a:buFont typeface="Arial" panose="020B0604020202020204" pitchFamily="34" charset="0"/>
              <a:buChar char="•"/>
              <a:defRPr/>
            </a:pPr>
            <a:r>
              <a:rPr lang="en-US" sz="1300" cap="all" dirty="0" err="1">
                <a:solidFill>
                  <a:schemeClr val="tx1"/>
                </a:solidFill>
              </a:rPr>
              <a:t>bireyler</a:t>
            </a:r>
            <a:r>
              <a:rPr lang="en-US" sz="1300" cap="all" dirty="0">
                <a:solidFill>
                  <a:schemeClr val="tx1"/>
                </a:solidFill>
              </a:rPr>
              <a:t> </a:t>
            </a:r>
            <a:r>
              <a:rPr lang="en-US" sz="1300" cap="all" dirty="0" err="1">
                <a:solidFill>
                  <a:schemeClr val="tx1"/>
                </a:solidFill>
              </a:rPr>
              <a:t>ile</a:t>
            </a:r>
            <a:r>
              <a:rPr lang="en-US" sz="1300" cap="all" dirty="0">
                <a:solidFill>
                  <a:schemeClr val="tx1"/>
                </a:solidFill>
              </a:rPr>
              <a:t> </a:t>
            </a:r>
            <a:r>
              <a:rPr lang="en-US" sz="1300" cap="all" dirty="0" err="1">
                <a:solidFill>
                  <a:schemeClr val="tx1"/>
                </a:solidFill>
              </a:rPr>
              <a:t>otizmi</a:t>
            </a:r>
            <a:r>
              <a:rPr lang="en-US" sz="1300" cap="all" dirty="0">
                <a:solidFill>
                  <a:schemeClr val="tx1"/>
                </a:solidFill>
              </a:rPr>
              <a:t> </a:t>
            </a:r>
            <a:r>
              <a:rPr lang="en-US" sz="1300" cap="all" dirty="0" err="1">
                <a:solidFill>
                  <a:schemeClr val="tx1"/>
                </a:solidFill>
              </a:rPr>
              <a:t>olan</a:t>
            </a:r>
            <a:r>
              <a:rPr lang="en-US" sz="1300" cap="all" dirty="0">
                <a:solidFill>
                  <a:schemeClr val="tx1"/>
                </a:solidFill>
              </a:rPr>
              <a:t> </a:t>
            </a:r>
            <a:r>
              <a:rPr lang="en-US" sz="1300" cap="all" dirty="0" err="1">
                <a:solidFill>
                  <a:schemeClr val="tx1"/>
                </a:solidFill>
              </a:rPr>
              <a:t>bireyler</a:t>
            </a:r>
            <a:r>
              <a:rPr lang="en-US" sz="1300" cap="all" dirty="0">
                <a:solidFill>
                  <a:schemeClr val="tx1"/>
                </a:solidFill>
              </a:rPr>
              <a:t> </a:t>
            </a:r>
            <a:r>
              <a:rPr lang="en-US" sz="1300" cap="all" dirty="0" err="1">
                <a:solidFill>
                  <a:schemeClr val="tx1"/>
                </a:solidFill>
              </a:rPr>
              <a:t>için</a:t>
            </a:r>
            <a:r>
              <a:rPr lang="en-US" sz="1300" cap="all" dirty="0">
                <a:solidFill>
                  <a:schemeClr val="tx1"/>
                </a:solidFill>
              </a:rPr>
              <a:t> </a:t>
            </a:r>
            <a:r>
              <a:rPr lang="en-US" sz="1300" cap="all" dirty="0" err="1">
                <a:solidFill>
                  <a:schemeClr val="tx1"/>
                </a:solidFill>
              </a:rPr>
              <a:t>örgün</a:t>
            </a:r>
            <a:r>
              <a:rPr lang="en-US" sz="1300" cap="all" dirty="0">
                <a:solidFill>
                  <a:schemeClr val="tx1"/>
                </a:solidFill>
              </a:rPr>
              <a:t> </a:t>
            </a:r>
            <a:r>
              <a:rPr lang="en-US" sz="1300" cap="all" dirty="0" err="1">
                <a:solidFill>
                  <a:schemeClr val="tx1"/>
                </a:solidFill>
              </a:rPr>
              <a:t>eğitim</a:t>
            </a:r>
            <a:r>
              <a:rPr lang="en-US" sz="1300" cap="all" dirty="0">
                <a:solidFill>
                  <a:schemeClr val="tx1"/>
                </a:solidFill>
              </a:rPr>
              <a:t> </a:t>
            </a:r>
            <a:r>
              <a:rPr lang="en-US" sz="1300" cap="all" dirty="0" err="1">
                <a:solidFill>
                  <a:schemeClr val="tx1"/>
                </a:solidFill>
              </a:rPr>
              <a:t>hizmeti</a:t>
            </a:r>
            <a:r>
              <a:rPr lang="en-US" sz="1300" cap="all" dirty="0">
                <a:solidFill>
                  <a:schemeClr val="tx1"/>
                </a:solidFill>
              </a:rPr>
              <a:t> </a:t>
            </a:r>
            <a:r>
              <a:rPr lang="en-US" sz="1300" cap="all" dirty="0" err="1">
                <a:solidFill>
                  <a:schemeClr val="tx1"/>
                </a:solidFill>
              </a:rPr>
              <a:t>sunan</a:t>
            </a:r>
            <a:r>
              <a:rPr lang="en-US" sz="1300" cap="all" dirty="0">
                <a:solidFill>
                  <a:schemeClr val="tx1"/>
                </a:solidFill>
              </a:rPr>
              <a:t> </a:t>
            </a:r>
            <a:r>
              <a:rPr lang="en-US" sz="1300" cap="all" dirty="0" err="1">
                <a:solidFill>
                  <a:schemeClr val="tx1"/>
                </a:solidFill>
              </a:rPr>
              <a:t>özel</a:t>
            </a:r>
            <a:r>
              <a:rPr lang="en-US" sz="1300" cap="all" dirty="0">
                <a:solidFill>
                  <a:schemeClr val="tx1"/>
                </a:solidFill>
              </a:rPr>
              <a:t> </a:t>
            </a:r>
            <a:r>
              <a:rPr lang="en-US" sz="1300" cap="all" dirty="0" err="1">
                <a:solidFill>
                  <a:schemeClr val="tx1"/>
                </a:solidFill>
              </a:rPr>
              <a:t>eğitim</a:t>
            </a:r>
            <a:r>
              <a:rPr lang="en-US" sz="1300" cap="all" dirty="0">
                <a:solidFill>
                  <a:schemeClr val="tx1"/>
                </a:solidFill>
              </a:rPr>
              <a:t> </a:t>
            </a:r>
            <a:r>
              <a:rPr lang="en-US" sz="1300" cap="all" dirty="0" err="1">
                <a:solidFill>
                  <a:schemeClr val="tx1"/>
                </a:solidFill>
              </a:rPr>
              <a:t>okul</a:t>
            </a:r>
            <a:r>
              <a:rPr lang="en-US" sz="1300" cap="all" dirty="0">
                <a:solidFill>
                  <a:schemeClr val="tx1"/>
                </a:solidFill>
              </a:rPr>
              <a:t>/</a:t>
            </a:r>
            <a:r>
              <a:rPr lang="en-US" sz="1300" cap="all" dirty="0" err="1">
                <a:solidFill>
                  <a:schemeClr val="tx1"/>
                </a:solidFill>
              </a:rPr>
              <a:t>kurumları</a:t>
            </a:r>
            <a:r>
              <a:rPr lang="en-US" sz="1300" cap="all" dirty="0">
                <a:solidFill>
                  <a:schemeClr val="tx1"/>
                </a:solidFill>
              </a:rPr>
              <a:t> Özel </a:t>
            </a:r>
            <a:r>
              <a:rPr lang="en-US" sz="1300" cap="all" dirty="0" err="1">
                <a:solidFill>
                  <a:schemeClr val="tx1"/>
                </a:solidFill>
              </a:rPr>
              <a:t>Eğitim</a:t>
            </a:r>
            <a:r>
              <a:rPr lang="en-US" sz="1300" cap="all" dirty="0">
                <a:solidFill>
                  <a:schemeClr val="tx1"/>
                </a:solidFill>
              </a:rPr>
              <a:t> </a:t>
            </a:r>
            <a:r>
              <a:rPr lang="en-US" sz="1300" cap="all" dirty="0" err="1">
                <a:solidFill>
                  <a:schemeClr val="tx1"/>
                </a:solidFill>
              </a:rPr>
              <a:t>ve</a:t>
            </a:r>
            <a:r>
              <a:rPr lang="en-US" sz="1300" cap="all" dirty="0">
                <a:solidFill>
                  <a:schemeClr val="tx1"/>
                </a:solidFill>
              </a:rPr>
              <a:t> </a:t>
            </a:r>
            <a:r>
              <a:rPr lang="en-US" sz="1300" cap="all" dirty="0" err="1">
                <a:solidFill>
                  <a:schemeClr val="tx1"/>
                </a:solidFill>
              </a:rPr>
              <a:t>Rehberlik</a:t>
            </a:r>
            <a:r>
              <a:rPr lang="en-US" sz="1300" cap="all" dirty="0">
                <a:solidFill>
                  <a:schemeClr val="tx1"/>
                </a:solidFill>
              </a:rPr>
              <a:t> </a:t>
            </a:r>
            <a:r>
              <a:rPr lang="en-US" sz="1300" cap="all" dirty="0" err="1">
                <a:solidFill>
                  <a:schemeClr val="tx1"/>
                </a:solidFill>
              </a:rPr>
              <a:t>Hizmetleri</a:t>
            </a:r>
            <a:r>
              <a:rPr lang="en-US" sz="1300" cap="all" dirty="0">
                <a:solidFill>
                  <a:schemeClr val="tx1"/>
                </a:solidFill>
              </a:rPr>
              <a:t> </a:t>
            </a:r>
            <a:r>
              <a:rPr lang="en-US" sz="1300" cap="all" dirty="0" err="1">
                <a:solidFill>
                  <a:schemeClr val="tx1"/>
                </a:solidFill>
              </a:rPr>
              <a:t>Genel</a:t>
            </a:r>
            <a:r>
              <a:rPr lang="en-US" sz="1300" cap="all" dirty="0">
                <a:solidFill>
                  <a:schemeClr val="tx1"/>
                </a:solidFill>
              </a:rPr>
              <a:t> </a:t>
            </a:r>
            <a:r>
              <a:rPr lang="en-US" sz="1300" cap="all" dirty="0" err="1">
                <a:solidFill>
                  <a:schemeClr val="tx1"/>
                </a:solidFill>
              </a:rPr>
              <a:t>Müdürlüğüne</a:t>
            </a:r>
            <a:r>
              <a:rPr lang="en-US" sz="1300" cap="all" dirty="0">
                <a:solidFill>
                  <a:schemeClr val="tx1"/>
                </a:solidFill>
              </a:rPr>
              <a:t> </a:t>
            </a:r>
            <a:r>
              <a:rPr lang="en-US" sz="1300" cap="all" dirty="0" err="1">
                <a:solidFill>
                  <a:schemeClr val="tx1"/>
                </a:solidFill>
              </a:rPr>
              <a:t>bağlı</a:t>
            </a:r>
            <a:r>
              <a:rPr lang="en-US" sz="1300" cap="all" dirty="0">
                <a:solidFill>
                  <a:schemeClr val="tx1"/>
                </a:solidFill>
              </a:rPr>
              <a:t> </a:t>
            </a:r>
            <a:r>
              <a:rPr lang="en-US" sz="1300" cap="all" dirty="0" err="1">
                <a:solidFill>
                  <a:schemeClr val="tx1"/>
                </a:solidFill>
              </a:rPr>
              <a:t>olarak</a:t>
            </a:r>
            <a:r>
              <a:rPr lang="en-US" sz="1300" cap="all" dirty="0">
                <a:solidFill>
                  <a:schemeClr val="tx1"/>
                </a:solidFill>
              </a:rPr>
              <a:t> </a:t>
            </a:r>
            <a:r>
              <a:rPr lang="en-US" sz="1300" cap="all" dirty="0" err="1">
                <a:solidFill>
                  <a:schemeClr val="tx1"/>
                </a:solidFill>
              </a:rPr>
              <a:t>eğitim</a:t>
            </a:r>
            <a:r>
              <a:rPr lang="en-US" sz="1300" cap="all" dirty="0">
                <a:solidFill>
                  <a:schemeClr val="tx1"/>
                </a:solidFill>
              </a:rPr>
              <a:t> </a:t>
            </a:r>
            <a:r>
              <a:rPr lang="en-US" sz="1300" cap="all" dirty="0" err="1">
                <a:solidFill>
                  <a:schemeClr val="tx1"/>
                </a:solidFill>
              </a:rPr>
              <a:t>faaliyetlerini</a:t>
            </a:r>
            <a:r>
              <a:rPr lang="en-US" sz="1300" cap="all" dirty="0">
                <a:solidFill>
                  <a:schemeClr val="tx1"/>
                </a:solidFill>
              </a:rPr>
              <a:t> </a:t>
            </a:r>
            <a:r>
              <a:rPr lang="en-US" sz="1300" cap="all" dirty="0" err="1">
                <a:solidFill>
                  <a:schemeClr val="tx1"/>
                </a:solidFill>
              </a:rPr>
              <a:t>yürütmektedir</a:t>
            </a:r>
            <a:r>
              <a:rPr lang="en-US" sz="1300" cap="all" dirty="0">
                <a:solidFill>
                  <a:schemeClr val="tx1"/>
                </a:solidFill>
              </a:rPr>
              <a:t>. </a:t>
            </a:r>
          </a:p>
          <a:p>
            <a:pPr marL="0" indent="-228600" defTabSz="914400">
              <a:lnSpc>
                <a:spcPct val="110000"/>
              </a:lnSpc>
              <a:spcBef>
                <a:spcPts val="0"/>
              </a:spcBef>
              <a:spcAft>
                <a:spcPts val="600"/>
              </a:spcAft>
              <a:buClr>
                <a:schemeClr val="tx1"/>
              </a:buClr>
              <a:buFont typeface="Arial" panose="020B0604020202020204" pitchFamily="34" charset="0"/>
              <a:buChar char="•"/>
              <a:defRPr/>
            </a:pPr>
            <a:endParaRPr lang="en-US" sz="1300" cap="all" dirty="0">
              <a:solidFill>
                <a:schemeClr val="tx1"/>
              </a:solidFill>
            </a:endParaRPr>
          </a:p>
          <a:p>
            <a:pPr indent="-228600" defTabSz="914400">
              <a:lnSpc>
                <a:spcPct val="110000"/>
              </a:lnSpc>
              <a:spcBef>
                <a:spcPts val="0"/>
              </a:spcBef>
              <a:spcAft>
                <a:spcPts val="600"/>
              </a:spcAft>
              <a:buClr>
                <a:schemeClr val="tx1"/>
              </a:buClr>
              <a:buFont typeface="Arial" panose="020B0604020202020204" pitchFamily="34" charset="0"/>
              <a:buChar char="•"/>
              <a:defRPr/>
            </a:pPr>
            <a:r>
              <a:rPr lang="en-US" sz="1300" cap="all" dirty="0" err="1">
                <a:solidFill>
                  <a:schemeClr val="tx1"/>
                </a:solidFill>
              </a:rPr>
              <a:t>Ayrıca</a:t>
            </a:r>
            <a:r>
              <a:rPr lang="en-US" sz="1300" cap="all" dirty="0">
                <a:solidFill>
                  <a:schemeClr val="tx1"/>
                </a:solidFill>
              </a:rPr>
              <a:t> </a:t>
            </a:r>
            <a:r>
              <a:rPr lang="en-US" sz="1300" cap="all" dirty="0" err="1">
                <a:solidFill>
                  <a:schemeClr val="tx1"/>
                </a:solidFill>
              </a:rPr>
              <a:t>zorunlu</a:t>
            </a:r>
            <a:r>
              <a:rPr lang="en-US" sz="1300" cap="all" dirty="0">
                <a:solidFill>
                  <a:schemeClr val="tx1"/>
                </a:solidFill>
              </a:rPr>
              <a:t> </a:t>
            </a:r>
            <a:r>
              <a:rPr lang="en-US" sz="1300" cap="all" dirty="0" err="1">
                <a:solidFill>
                  <a:schemeClr val="tx1"/>
                </a:solidFill>
              </a:rPr>
              <a:t>öğrenim</a:t>
            </a:r>
            <a:r>
              <a:rPr lang="en-US" sz="1300" cap="all" dirty="0">
                <a:solidFill>
                  <a:schemeClr val="tx1"/>
                </a:solidFill>
              </a:rPr>
              <a:t> </a:t>
            </a:r>
            <a:r>
              <a:rPr lang="en-US" sz="1300" cap="all" dirty="0" err="1">
                <a:solidFill>
                  <a:schemeClr val="tx1"/>
                </a:solidFill>
              </a:rPr>
              <a:t>çağında</a:t>
            </a:r>
            <a:r>
              <a:rPr lang="en-US" sz="1300" cap="all" dirty="0">
                <a:solidFill>
                  <a:schemeClr val="tx1"/>
                </a:solidFill>
              </a:rPr>
              <a:t> </a:t>
            </a:r>
            <a:r>
              <a:rPr lang="en-US" sz="1300" cap="all" dirty="0" err="1">
                <a:solidFill>
                  <a:schemeClr val="tx1"/>
                </a:solidFill>
              </a:rPr>
              <a:t>olan</a:t>
            </a:r>
            <a:r>
              <a:rPr lang="en-US" sz="1300" cap="all" dirty="0">
                <a:solidFill>
                  <a:schemeClr val="tx1"/>
                </a:solidFill>
              </a:rPr>
              <a:t> </a:t>
            </a:r>
            <a:r>
              <a:rPr lang="en-US" sz="1300" cap="all" dirty="0" err="1">
                <a:solidFill>
                  <a:schemeClr val="tx1"/>
                </a:solidFill>
              </a:rPr>
              <a:t>ve</a:t>
            </a:r>
            <a:r>
              <a:rPr lang="en-US" sz="1300" cap="all" dirty="0">
                <a:solidFill>
                  <a:schemeClr val="tx1"/>
                </a:solidFill>
              </a:rPr>
              <a:t> </a:t>
            </a:r>
            <a:r>
              <a:rPr lang="en-US" sz="1300" cap="all" dirty="0" err="1">
                <a:solidFill>
                  <a:schemeClr val="tx1"/>
                </a:solidFill>
              </a:rPr>
              <a:t>sağlık</a:t>
            </a:r>
            <a:r>
              <a:rPr lang="en-US" sz="1300" cap="all" dirty="0">
                <a:solidFill>
                  <a:schemeClr val="tx1"/>
                </a:solidFill>
              </a:rPr>
              <a:t> </a:t>
            </a:r>
            <a:r>
              <a:rPr lang="en-US" sz="1300" cap="all" dirty="0" err="1">
                <a:solidFill>
                  <a:schemeClr val="tx1"/>
                </a:solidFill>
              </a:rPr>
              <a:t>problemleri</a:t>
            </a:r>
            <a:r>
              <a:rPr lang="en-US" sz="1300" cap="all" dirty="0">
                <a:solidFill>
                  <a:schemeClr val="tx1"/>
                </a:solidFill>
              </a:rPr>
              <a:t> </a:t>
            </a:r>
            <a:r>
              <a:rPr lang="en-US" sz="1300" cap="all" dirty="0" err="1">
                <a:solidFill>
                  <a:schemeClr val="tx1"/>
                </a:solidFill>
              </a:rPr>
              <a:t>nedeniyle</a:t>
            </a:r>
            <a:r>
              <a:rPr lang="en-US" sz="1300" cap="all" dirty="0">
                <a:solidFill>
                  <a:schemeClr val="tx1"/>
                </a:solidFill>
              </a:rPr>
              <a:t> </a:t>
            </a:r>
            <a:r>
              <a:rPr lang="en-US" sz="1300" cap="all" dirty="0" err="1">
                <a:solidFill>
                  <a:schemeClr val="tx1"/>
                </a:solidFill>
              </a:rPr>
              <a:t>doğrudan</a:t>
            </a:r>
            <a:r>
              <a:rPr lang="en-US" sz="1300" cap="all" dirty="0">
                <a:solidFill>
                  <a:schemeClr val="tx1"/>
                </a:solidFill>
              </a:rPr>
              <a:t> </a:t>
            </a:r>
            <a:r>
              <a:rPr lang="en-US" sz="1300" cap="all" dirty="0" err="1">
                <a:solidFill>
                  <a:schemeClr val="tx1"/>
                </a:solidFill>
              </a:rPr>
              <a:t>eğitim</a:t>
            </a:r>
            <a:r>
              <a:rPr lang="en-US" sz="1300" cap="all" dirty="0">
                <a:solidFill>
                  <a:schemeClr val="tx1"/>
                </a:solidFill>
              </a:rPr>
              <a:t> </a:t>
            </a:r>
            <a:r>
              <a:rPr lang="en-US" sz="1300" cap="all" dirty="0" err="1">
                <a:solidFill>
                  <a:schemeClr val="tx1"/>
                </a:solidFill>
              </a:rPr>
              <a:t>kurumlarından</a:t>
            </a:r>
            <a:r>
              <a:rPr lang="en-US" sz="1300" cap="all" dirty="0">
                <a:solidFill>
                  <a:schemeClr val="tx1"/>
                </a:solidFill>
              </a:rPr>
              <a:t> </a:t>
            </a:r>
            <a:r>
              <a:rPr lang="en-US" sz="1300" cap="all" dirty="0" err="1">
                <a:solidFill>
                  <a:schemeClr val="tx1"/>
                </a:solidFill>
              </a:rPr>
              <a:t>yararlanamayacak</a:t>
            </a:r>
            <a:r>
              <a:rPr lang="en-US" sz="1300" cap="all" dirty="0">
                <a:solidFill>
                  <a:schemeClr val="tx1"/>
                </a:solidFill>
              </a:rPr>
              <a:t> </a:t>
            </a:r>
            <a:r>
              <a:rPr lang="en-US" sz="1300" cap="all" dirty="0" err="1">
                <a:solidFill>
                  <a:schemeClr val="tx1"/>
                </a:solidFill>
              </a:rPr>
              <a:t>özel</a:t>
            </a:r>
            <a:r>
              <a:rPr lang="en-US" sz="1300" cap="all" dirty="0">
                <a:solidFill>
                  <a:schemeClr val="tx1"/>
                </a:solidFill>
              </a:rPr>
              <a:t> </a:t>
            </a:r>
            <a:r>
              <a:rPr lang="en-US" sz="1300" cap="all" dirty="0" err="1">
                <a:solidFill>
                  <a:schemeClr val="tx1"/>
                </a:solidFill>
              </a:rPr>
              <a:t>eğitim</a:t>
            </a:r>
            <a:r>
              <a:rPr lang="en-US" sz="1300" cap="all" dirty="0">
                <a:solidFill>
                  <a:schemeClr val="tx1"/>
                </a:solidFill>
              </a:rPr>
              <a:t> </a:t>
            </a:r>
            <a:r>
              <a:rPr lang="en-US" sz="1300" cap="all" dirty="0" err="1">
                <a:solidFill>
                  <a:schemeClr val="tx1"/>
                </a:solidFill>
              </a:rPr>
              <a:t>ihtiyacı</a:t>
            </a:r>
            <a:r>
              <a:rPr lang="en-US" sz="1300" cap="all" dirty="0">
                <a:solidFill>
                  <a:schemeClr val="tx1"/>
                </a:solidFill>
              </a:rPr>
              <a:t> </a:t>
            </a:r>
            <a:r>
              <a:rPr lang="en-US" sz="1300" cap="all" dirty="0" err="1">
                <a:solidFill>
                  <a:schemeClr val="tx1"/>
                </a:solidFill>
              </a:rPr>
              <a:t>olan</a:t>
            </a:r>
            <a:r>
              <a:rPr lang="en-US" sz="1300" cap="all" dirty="0">
                <a:solidFill>
                  <a:schemeClr val="tx1"/>
                </a:solidFill>
              </a:rPr>
              <a:t> </a:t>
            </a:r>
            <a:r>
              <a:rPr lang="en-US" sz="1300" cap="all" dirty="0" err="1">
                <a:solidFill>
                  <a:schemeClr val="tx1"/>
                </a:solidFill>
              </a:rPr>
              <a:t>bireyler</a:t>
            </a:r>
            <a:r>
              <a:rPr lang="en-US" sz="1300" cap="all" dirty="0">
                <a:solidFill>
                  <a:schemeClr val="tx1"/>
                </a:solidFill>
              </a:rPr>
              <a:t> </a:t>
            </a:r>
            <a:r>
              <a:rPr lang="en-US" sz="1300" cap="all" dirty="0" err="1">
                <a:solidFill>
                  <a:schemeClr val="tx1"/>
                </a:solidFill>
              </a:rPr>
              <a:t>için</a:t>
            </a:r>
            <a:r>
              <a:rPr lang="en-US" sz="1300" cap="all" dirty="0">
                <a:solidFill>
                  <a:schemeClr val="tx1"/>
                </a:solidFill>
              </a:rPr>
              <a:t> de </a:t>
            </a:r>
            <a:r>
              <a:rPr lang="en-US" sz="1300" cap="all" dirty="0" err="1">
                <a:solidFill>
                  <a:schemeClr val="tx1"/>
                </a:solidFill>
              </a:rPr>
              <a:t>evde</a:t>
            </a:r>
            <a:r>
              <a:rPr lang="en-US" sz="1300" cap="all" dirty="0">
                <a:solidFill>
                  <a:schemeClr val="tx1"/>
                </a:solidFill>
              </a:rPr>
              <a:t> </a:t>
            </a:r>
            <a:r>
              <a:rPr lang="en-US" sz="1300" cap="all" dirty="0" err="1">
                <a:solidFill>
                  <a:schemeClr val="tx1"/>
                </a:solidFill>
              </a:rPr>
              <a:t>veya</a:t>
            </a:r>
            <a:r>
              <a:rPr lang="en-US" sz="1300" cap="all" dirty="0">
                <a:solidFill>
                  <a:schemeClr val="tx1"/>
                </a:solidFill>
              </a:rPr>
              <a:t> </a:t>
            </a:r>
            <a:r>
              <a:rPr lang="en-US" sz="1300" cap="all" dirty="0" err="1">
                <a:solidFill>
                  <a:schemeClr val="tx1"/>
                </a:solidFill>
              </a:rPr>
              <a:t>hastanede</a:t>
            </a:r>
            <a:r>
              <a:rPr lang="en-US" sz="1300" cap="all" dirty="0">
                <a:solidFill>
                  <a:schemeClr val="tx1"/>
                </a:solidFill>
              </a:rPr>
              <a:t> </a:t>
            </a:r>
            <a:r>
              <a:rPr lang="en-US" sz="1300" cap="all" dirty="0" err="1">
                <a:solidFill>
                  <a:schemeClr val="tx1"/>
                </a:solidFill>
              </a:rPr>
              <a:t>eğitim</a:t>
            </a:r>
            <a:r>
              <a:rPr lang="en-US" sz="1300" cap="all" dirty="0">
                <a:solidFill>
                  <a:schemeClr val="tx1"/>
                </a:solidFill>
              </a:rPr>
              <a:t> </a:t>
            </a:r>
            <a:r>
              <a:rPr lang="en-US" sz="1300" cap="all" dirty="0" err="1">
                <a:solidFill>
                  <a:schemeClr val="tx1"/>
                </a:solidFill>
              </a:rPr>
              <a:t>hizmetleri</a:t>
            </a:r>
            <a:r>
              <a:rPr lang="en-US" sz="1300" cap="all" dirty="0">
                <a:solidFill>
                  <a:schemeClr val="tx1"/>
                </a:solidFill>
              </a:rPr>
              <a:t> </a:t>
            </a:r>
            <a:r>
              <a:rPr lang="en-US" sz="1300" cap="all" dirty="0" err="1">
                <a:solidFill>
                  <a:schemeClr val="tx1"/>
                </a:solidFill>
              </a:rPr>
              <a:t>sunulmaktadır</a:t>
            </a:r>
            <a:r>
              <a:rPr lang="en-US" sz="1300" cap="all" dirty="0">
                <a:solidFill>
                  <a:schemeClr val="tx1"/>
                </a:solidFill>
              </a:rPr>
              <a:t>.</a:t>
            </a:r>
          </a:p>
        </p:txBody>
      </p:sp>
      <p:pic>
        <p:nvPicPr>
          <p:cNvPr id="7" name="Graphic 6" descr="Kitaplar">
            <a:extLst>
              <a:ext uri="{FF2B5EF4-FFF2-40B4-BE49-F238E27FC236}">
                <a16:creationId xmlns:a16="http://schemas.microsoft.com/office/drawing/2014/main" xmlns="" id="{BAF1B804-3EC7-4A17-A551-23382364EC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537704" y="1524495"/>
            <a:ext cx="3840815" cy="3840815"/>
          </a:xfrm>
          <a:prstGeom prst="rect">
            <a:avLst/>
          </a:prstGeom>
        </p:spPr>
      </p:pic>
      <p:pic>
        <p:nvPicPr>
          <p:cNvPr id="16" name="Picture 15">
            <a:extLst>
              <a:ext uri="{FF2B5EF4-FFF2-40B4-BE49-F238E27FC236}">
                <a16:creationId xmlns:a16="http://schemas.microsoft.com/office/drawing/2014/main" xmlns="" id="{DC21F734-A85A-4FEA-8CB8-6C72B8195C3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06231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7407B0FF-43E0-4B2E-B48B-C2A472D103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7CAC6C18-4147-48ED-8B6A-19B3E0D8916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xmlns="" id="{3A9C15D4-2EE7-4D05-B87C-91D1F3B96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xmlns="" id="{4ED7B0FB-9654-4441-9545-02D458B68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idx="4294967295"/>
          </p:nvPr>
        </p:nvSpPr>
        <p:spPr>
          <a:xfrm>
            <a:off x="641074" y="1314450"/>
            <a:ext cx="2844002" cy="3680244"/>
          </a:xfrm>
        </p:spPr>
        <p:txBody>
          <a:bodyPr vert="horz" lIns="91440" tIns="45720" rIns="91440" bIns="45720" rtlCol="0" anchor="ctr">
            <a:normAutofit/>
          </a:bodyPr>
          <a:lstStyle/>
          <a:p>
            <a:pPr algn="l"/>
            <a:r>
              <a:rPr lang="en-US" sz="4400" dirty="0">
                <a:latin typeface="Arial" panose="020B0604020202020204" pitchFamily="34" charset="0"/>
                <a:cs typeface="Arial" panose="020B0604020202020204" pitchFamily="34" charset="0"/>
              </a:rPr>
              <a:t>DESTEK EĞİTİM ODASI NEDİR?</a:t>
            </a:r>
          </a:p>
        </p:txBody>
      </p:sp>
      <p:pic>
        <p:nvPicPr>
          <p:cNvPr id="18" name="Picture 17">
            <a:extLst>
              <a:ext uri="{FF2B5EF4-FFF2-40B4-BE49-F238E27FC236}">
                <a16:creationId xmlns:a16="http://schemas.microsoft.com/office/drawing/2014/main" xmlns="" id="{7BB94C57-FDF3-45A3-9D1F-904523D795D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0" name="Picture 19">
            <a:extLst>
              <a:ext uri="{FF2B5EF4-FFF2-40B4-BE49-F238E27FC236}">
                <a16:creationId xmlns:a16="http://schemas.microsoft.com/office/drawing/2014/main" xmlns="" id="{6AEBDF1A-221A-4497-BBA9-57A70D16151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4" name="3 Dikdörtgen"/>
          <p:cNvSpPr/>
          <p:nvPr/>
        </p:nvSpPr>
        <p:spPr>
          <a:xfrm>
            <a:off x="287383" y="1280160"/>
            <a:ext cx="10868297" cy="2492990"/>
          </a:xfrm>
          <a:prstGeom prst="rect">
            <a:avLst/>
          </a:prstGeom>
        </p:spPr>
        <p:txBody>
          <a:bodyPr wrap="square">
            <a:spAutoFit/>
          </a:bodyPr>
          <a:lstStyle/>
          <a:p>
            <a:pPr algn="just">
              <a:spcAft>
                <a:spcPts val="600"/>
              </a:spcAft>
            </a:pPr>
            <a:endParaRPr lang="tr-TR" altLang="tr-TR" u="sng">
              <a:latin typeface="Times New Roman" pitchFamily="18" charset="0"/>
              <a:cs typeface="Times New Roman" pitchFamily="18" charset="0"/>
            </a:endParaRPr>
          </a:p>
          <a:p>
            <a:pPr algn="just">
              <a:spcAft>
                <a:spcPts val="600"/>
              </a:spcAft>
            </a:pPr>
            <a:endParaRPr lang="tr-TR" altLang="tr-TR">
              <a:latin typeface="Times New Roman" pitchFamily="18" charset="0"/>
              <a:cs typeface="Times New Roman" pitchFamily="18" charset="0"/>
            </a:endParaRPr>
          </a:p>
          <a:p>
            <a:pPr algn="just">
              <a:spcAft>
                <a:spcPts val="600"/>
              </a:spcAft>
            </a:pPr>
            <a:endParaRPr lang="tr-TR" altLang="tr-TR">
              <a:latin typeface="Times New Roman" pitchFamily="18" charset="0"/>
              <a:cs typeface="Times New Roman" pitchFamily="18" charset="0"/>
            </a:endParaRPr>
          </a:p>
          <a:p>
            <a:pPr algn="just">
              <a:spcAft>
                <a:spcPts val="600"/>
              </a:spcAft>
            </a:pPr>
            <a:endParaRPr lang="tr-TR" altLang="tr-TR">
              <a:latin typeface="Times New Roman" pitchFamily="18" charset="0"/>
              <a:cs typeface="Times New Roman" pitchFamily="18" charset="0"/>
            </a:endParaRPr>
          </a:p>
          <a:p>
            <a:pPr algn="just">
              <a:spcAft>
                <a:spcPts val="600"/>
              </a:spcAft>
            </a:pPr>
            <a:endParaRPr lang="tr-TR" altLang="tr-TR">
              <a:latin typeface="Times New Roman" pitchFamily="18" charset="0"/>
              <a:cs typeface="Times New Roman" pitchFamily="18" charset="0"/>
            </a:endParaRPr>
          </a:p>
          <a:p>
            <a:pPr algn="just">
              <a:spcAft>
                <a:spcPts val="600"/>
              </a:spcAft>
            </a:pPr>
            <a:endParaRPr lang="tr-TR" altLang="tr-TR">
              <a:latin typeface="Times New Roman" pitchFamily="18" charset="0"/>
              <a:cs typeface="Times New Roman" pitchFamily="18" charset="0"/>
            </a:endParaRPr>
          </a:p>
          <a:p>
            <a:pPr algn="just">
              <a:spcAft>
                <a:spcPts val="600"/>
              </a:spcAft>
            </a:pPr>
            <a:endParaRPr lang="tr-TR" altLang="tr-TR">
              <a:latin typeface="Times New Roman" pitchFamily="18" charset="0"/>
              <a:cs typeface="Times New Roman" pitchFamily="18" charset="0"/>
            </a:endParaRPr>
          </a:p>
        </p:txBody>
      </p:sp>
      <p:graphicFrame>
        <p:nvGraphicFramePr>
          <p:cNvPr id="6" name="2 İçerik Yer Tutucusu">
            <a:extLst>
              <a:ext uri="{FF2B5EF4-FFF2-40B4-BE49-F238E27FC236}">
                <a16:creationId xmlns:a16="http://schemas.microsoft.com/office/drawing/2014/main" xmlns="" id="{4E3F727E-BAE1-5B26-8907-F106BDFA6491}"/>
              </a:ext>
            </a:extLst>
          </p:cNvPr>
          <p:cNvGraphicFramePr>
            <a:graphicFrameLocks noGrp="1"/>
          </p:cNvGraphicFramePr>
          <p:nvPr>
            <p:ph idx="4294967295"/>
            <p:extLst>
              <p:ext uri="{D42A27DB-BD31-4B8C-83A1-F6EECF244321}">
                <p14:modId xmlns:p14="http://schemas.microsoft.com/office/powerpoint/2010/main" val="1864438930"/>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2" name="Rectangle 77">
            <a:extLst>
              <a:ext uri="{FF2B5EF4-FFF2-40B4-BE49-F238E27FC236}">
                <a16:creationId xmlns:a16="http://schemas.microsoft.com/office/drawing/2014/main" xmlns="" id="{10D21FCB-56CB-4EFA-A79A-A9A8EC0F72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yatak odası, oda içeren bir resim&#10;&#10;Açıklama otomatik olarak oluşturuldu">
            <a:extLst>
              <a:ext uri="{FF2B5EF4-FFF2-40B4-BE49-F238E27FC236}">
                <a16:creationId xmlns:a16="http://schemas.microsoft.com/office/drawing/2014/main" xmlns="" id="{6B1D94B5-3238-4A95-BA65-F96C09EE4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061" y="1650359"/>
            <a:ext cx="6200163" cy="3100081"/>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83" name="Picture 79">
            <a:extLst>
              <a:ext uri="{FF2B5EF4-FFF2-40B4-BE49-F238E27FC236}">
                <a16:creationId xmlns:a16="http://schemas.microsoft.com/office/drawing/2014/main" xmlns="" id="{B1027BD9-272C-4CC4-9396-1708F8B1F40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Başlık"/>
          <p:cNvSpPr>
            <a:spLocks noGrp="1"/>
          </p:cNvSpPr>
          <p:nvPr>
            <p:ph type="title"/>
          </p:nvPr>
        </p:nvSpPr>
        <p:spPr>
          <a:xfrm>
            <a:off x="913776" y="618517"/>
            <a:ext cx="3893976" cy="1596177"/>
          </a:xfrm>
        </p:spPr>
        <p:txBody>
          <a:bodyPr anchor="b">
            <a:normAutofit/>
          </a:bodyPr>
          <a:lstStyle/>
          <a:p>
            <a:pPr algn="l"/>
            <a:r>
              <a:rPr lang="tr-TR" sz="2700" dirty="0">
                <a:latin typeface="Arial" panose="020B0604020202020204" pitchFamily="34" charset="0"/>
                <a:cs typeface="Arial" panose="020B0604020202020204" pitchFamily="34" charset="0"/>
              </a:rPr>
              <a:t>Destek Eğitim Odasında Kimler Eğitim Görebilir?</a:t>
            </a:r>
            <a:r>
              <a:rPr lang="tr-TR" sz="2700" dirty="0">
                <a:latin typeface="Arial" panose="020B0604020202020204" pitchFamily="34" charset="0"/>
                <a:ea typeface="+mn-ea"/>
                <a:cs typeface="Arial" panose="020B0604020202020204" pitchFamily="34" charset="0"/>
              </a:rPr>
              <a:t/>
            </a:r>
            <a:br>
              <a:rPr lang="tr-TR" sz="2700" dirty="0">
                <a:latin typeface="Arial" panose="020B0604020202020204" pitchFamily="34" charset="0"/>
                <a:ea typeface="+mn-ea"/>
                <a:cs typeface="Arial" panose="020B0604020202020204" pitchFamily="34" charset="0"/>
              </a:rPr>
            </a:br>
            <a:endParaRPr lang="tr-TR" sz="2700" dirty="0">
              <a:latin typeface="Arial" panose="020B0604020202020204" pitchFamily="34" charset="0"/>
              <a:ea typeface="+mn-ea"/>
              <a:cs typeface="Arial" panose="020B0604020202020204" pitchFamily="34" charset="0"/>
            </a:endParaRPr>
          </a:p>
        </p:txBody>
      </p:sp>
      <p:sp>
        <p:nvSpPr>
          <p:cNvPr id="3" name="2 İçerik Yer Tutucusu"/>
          <p:cNvSpPr>
            <a:spLocks noGrp="1"/>
          </p:cNvSpPr>
          <p:nvPr>
            <p:ph idx="1"/>
          </p:nvPr>
        </p:nvSpPr>
        <p:spPr>
          <a:xfrm>
            <a:off x="913774" y="2367092"/>
            <a:ext cx="3893978" cy="3424107"/>
          </a:xfrm>
        </p:spPr>
        <p:txBody>
          <a:bodyPr>
            <a:normAutofit/>
          </a:bodyPr>
          <a:lstStyle/>
          <a:p>
            <a:pPr marL="0" indent="0">
              <a:buFont typeface="Arial" charset="0"/>
              <a:buNone/>
              <a:defRPr/>
            </a:pPr>
            <a:endParaRPr lang="tr-TR" sz="1600" cap="none" dirty="0" smtClean="0">
              <a:latin typeface="Arial" panose="020B0604020202020204" pitchFamily="34" charset="0"/>
              <a:cs typeface="Arial" panose="020B0604020202020204" pitchFamily="34" charset="0"/>
            </a:endParaRPr>
          </a:p>
          <a:p>
            <a:pPr marL="0" indent="0">
              <a:buFont typeface="Arial" charset="0"/>
              <a:buNone/>
              <a:defRPr/>
            </a:pPr>
            <a:r>
              <a:rPr lang="tr-TR" sz="1600" cap="none" dirty="0">
                <a:latin typeface="Arial" panose="020B0604020202020204" pitchFamily="34" charset="0"/>
                <a:cs typeface="Arial" panose="020B0604020202020204" pitchFamily="34" charset="0"/>
              </a:rPr>
              <a:t> </a:t>
            </a:r>
            <a:r>
              <a:rPr lang="tr-TR" sz="1600" cap="none" dirty="0" smtClean="0">
                <a:latin typeface="Arial" panose="020B0604020202020204" pitchFamily="34" charset="0"/>
                <a:cs typeface="Arial" panose="020B0604020202020204" pitchFamily="34" charset="0"/>
              </a:rPr>
              <a:t>Destek eğitim odasında, okul ve kurumlarda, kaynaştırma yoluyla eğitim uygulaması kapsamında yetersizliği olmayan akranlarıyla birlikte aynı sınıfta eğitimlerine devam eden </a:t>
            </a:r>
            <a:r>
              <a:rPr lang="tr-TR" sz="1600" u="sng" cap="none" dirty="0" smtClean="0">
                <a:latin typeface="Arial" panose="020B0604020202020204" pitchFamily="34" charset="0"/>
                <a:cs typeface="Arial" panose="020B0604020202020204" pitchFamily="34" charset="0"/>
              </a:rPr>
              <a:t>özel eğitim ihtiyacı olan öğrenciler ile özel yetenekli öğrenciler eğitim görebilir. </a:t>
            </a:r>
          </a:p>
          <a:p>
            <a:endParaRPr lang="tr-TR"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descr="tablo, kişi, iç mekan, oturma içeren bir resim&#10;&#10;Açıklama otomatik olarak oluşturuldu">
            <a:extLst>
              <a:ext uri="{FF2B5EF4-FFF2-40B4-BE49-F238E27FC236}">
                <a16:creationId xmlns:a16="http://schemas.microsoft.com/office/drawing/2014/main" xmlns="" id="{21E86AF2-5463-4CFD-A09F-79D2714D6D4B}"/>
              </a:ext>
            </a:extLst>
          </p:cNvPr>
          <p:cNvPicPr>
            <a:picLocks noChangeAspect="1"/>
          </p:cNvPicPr>
          <p:nvPr/>
        </p:nvPicPr>
        <p:blipFill rotWithShape="1">
          <a:blip r:embed="rId2">
            <a:extLst>
              <a:ext uri="{28A0092B-C50C-407E-A947-70E740481C1C}">
                <a14:useLocalDpi xmlns:a14="http://schemas.microsoft.com/office/drawing/2010/main" val="0"/>
              </a:ext>
            </a:extLst>
          </a:blip>
          <a:srcRect l="6300" r="20811"/>
          <a:stretch/>
        </p:blipFill>
        <p:spPr>
          <a:xfrm>
            <a:off x="20" y="10"/>
            <a:ext cx="12191980" cy="6857990"/>
          </a:xfrm>
          <a:prstGeom prst="rect">
            <a:avLst/>
          </a:prstGeom>
        </p:spPr>
      </p:pic>
      <p:pic>
        <p:nvPicPr>
          <p:cNvPr id="23" name="Picture 22">
            <a:extLst>
              <a:ext uri="{FF2B5EF4-FFF2-40B4-BE49-F238E27FC236}">
                <a16:creationId xmlns:a16="http://schemas.microsoft.com/office/drawing/2014/main" xmlns="" id="{21CB8282-44AF-40D0-A7E2-03734788DC4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ounded Rectangle 8">
            <a:extLst>
              <a:ext uri="{FF2B5EF4-FFF2-40B4-BE49-F238E27FC236}">
                <a16:creationId xmlns:a16="http://schemas.microsoft.com/office/drawing/2014/main" xmlns="" id="{D77CF7D5-36A3-4ED3-AE46-77E42D2AA7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1307482" y="950976"/>
            <a:ext cx="9499092" cy="1263718"/>
          </a:xfrm>
        </p:spPr>
        <p:txBody>
          <a:bodyPr>
            <a:normAutofit fontScale="90000"/>
          </a:bodyPr>
          <a:lstStyle/>
          <a:p>
            <a:r>
              <a:rPr lang="tr-TR" sz="2800" dirty="0">
                <a:latin typeface="Arial" panose="020B0604020202020204" pitchFamily="34" charset="0"/>
                <a:cs typeface="Arial" panose="020B0604020202020204" pitchFamily="34" charset="0"/>
              </a:rPr>
              <a:t>Destek Eğitim Odasında Eğitim Desteği Alan</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Öğrencinin Başarı Değerlendirmesi Nasıl Yapılır?</a:t>
            </a:r>
            <a:r>
              <a:rPr lang="tr-TR" sz="2800" dirty="0">
                <a:latin typeface="Arial" panose="020B0604020202020204" pitchFamily="34" charset="0"/>
                <a:ea typeface="+mn-ea"/>
                <a:cs typeface="Arial" panose="020B0604020202020204" pitchFamily="34" charset="0"/>
              </a:rPr>
              <a:t/>
            </a:r>
            <a:br>
              <a:rPr lang="tr-TR" sz="2800" dirty="0">
                <a:latin typeface="Arial" panose="020B0604020202020204" pitchFamily="34" charset="0"/>
                <a:ea typeface="+mn-ea"/>
                <a:cs typeface="Arial" panose="020B0604020202020204" pitchFamily="34" charset="0"/>
              </a:rPr>
            </a:br>
            <a:endParaRPr lang="tr-TR" sz="2800" dirty="0">
              <a:latin typeface="Arial" panose="020B0604020202020204" pitchFamily="34" charset="0"/>
              <a:ea typeface="+mn-ea"/>
              <a:cs typeface="Arial" panose="020B0604020202020204" pitchFamily="34" charset="0"/>
            </a:endParaRPr>
          </a:p>
        </p:txBody>
      </p:sp>
      <p:sp>
        <p:nvSpPr>
          <p:cNvPr id="3" name="2 İçerik Yer Tutucusu"/>
          <p:cNvSpPr>
            <a:spLocks noGrp="1"/>
          </p:cNvSpPr>
          <p:nvPr>
            <p:ph idx="1"/>
          </p:nvPr>
        </p:nvSpPr>
        <p:spPr>
          <a:xfrm>
            <a:off x="1383682" y="2367093"/>
            <a:ext cx="9346692" cy="3090732"/>
          </a:xfrm>
        </p:spPr>
        <p:txBody>
          <a:bodyPr>
            <a:normAutofit/>
          </a:bodyPr>
          <a:lstStyle/>
          <a:p>
            <a:pPr>
              <a:lnSpc>
                <a:spcPct val="110000"/>
              </a:lnSpc>
              <a:defRPr/>
            </a:pPr>
            <a:r>
              <a:rPr lang="tr-TR" sz="1900" cap="none" dirty="0" smtClean="0">
                <a:latin typeface="Arial" panose="020B0604020202020204" pitchFamily="34" charset="0"/>
                <a:cs typeface="Arial" panose="020B0604020202020204" pitchFamily="34" charset="0"/>
              </a:rPr>
              <a:t>Özel eğitim ihtiyacı olan öğrencilerin takip ettikleri programlar temel alınarak eğitim </a:t>
            </a:r>
            <a:r>
              <a:rPr lang="tr-TR" sz="1900" u="sng" cap="none" dirty="0" smtClean="0">
                <a:latin typeface="Arial" panose="020B0604020202020204" pitchFamily="34" charset="0"/>
                <a:cs typeface="Arial" panose="020B0604020202020204" pitchFamily="34" charset="0"/>
              </a:rPr>
              <a:t>performansı ve ihtiyaçları doğrultusunda BEP hazırlanır. Bireyselleştirilmiş eğitim programlarında; öğrenci için gerekli destek eğitim hizmetlerinin türü, süresi, sıklığı, kimler tarafından nerede ve nasıl sağlanacağına ilişkin bilgiler yer almalıdır. </a:t>
            </a:r>
          </a:p>
          <a:p>
            <a:pPr>
              <a:lnSpc>
                <a:spcPct val="110000"/>
              </a:lnSpc>
              <a:defRPr/>
            </a:pPr>
            <a:r>
              <a:rPr lang="tr-TR" sz="1900" cap="none" dirty="0" err="1" smtClean="0">
                <a:latin typeface="Arial" panose="020B0604020202020204" pitchFamily="34" charset="0"/>
                <a:cs typeface="Arial" panose="020B0604020202020204" pitchFamily="34" charset="0"/>
              </a:rPr>
              <a:t>Bep</a:t>
            </a:r>
            <a:r>
              <a:rPr lang="tr-TR" sz="1900" cap="none" dirty="0" smtClean="0">
                <a:latin typeface="Arial" panose="020B0604020202020204" pitchFamily="34" charset="0"/>
                <a:cs typeface="Arial" panose="020B0604020202020204" pitchFamily="34" charset="0"/>
              </a:rPr>
              <a:t> geliştirme biriminde özel eğitim ihtiyacı olan </a:t>
            </a:r>
            <a:r>
              <a:rPr lang="tr-TR" sz="1900" u="sng" cap="none" dirty="0" smtClean="0">
                <a:latin typeface="Arial" panose="020B0604020202020204" pitchFamily="34" charset="0"/>
                <a:cs typeface="Arial" panose="020B0604020202020204" pitchFamily="34" charset="0"/>
              </a:rPr>
              <a:t>öğrencinin eğitim sürecinde görev alan tüm öğretmenler yer alır ve öğrencinin genel başarı değerlendirmesinde sınıfta yapılan değerlendirmenin yanı sıra destek eğitim odasında yapılan değerlendirme sonuçları da dikkate alınır.</a:t>
            </a:r>
            <a:endParaRPr lang="tr-TR" sz="1900" u="sng" dirty="0">
              <a:latin typeface="Arial" panose="020B0604020202020204" pitchFamily="34" charset="0"/>
              <a:cs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4232856" cy="778098"/>
          </a:xfrm>
        </p:spPr>
        <p:txBody>
          <a:bodyPr>
            <a:normAutofit fontScale="90000"/>
          </a:bodyPr>
          <a:lstStyle/>
          <a:p>
            <a:r>
              <a:rPr lang="tr-TR" sz="3100" b="1" dirty="0">
                <a:latin typeface="Arial" panose="020B0604020202020204" pitchFamily="34" charset="0"/>
                <a:cs typeface="Arial" panose="020B0604020202020204" pitchFamily="34" charset="0"/>
              </a:rPr>
              <a:t>DESTEK EĞİTİM ODASI</a:t>
            </a:r>
          </a:p>
        </p:txBody>
      </p:sp>
      <p:sp>
        <p:nvSpPr>
          <p:cNvPr id="3" name="2 İçerik Yer Tutucusu"/>
          <p:cNvSpPr>
            <a:spLocks noGrp="1"/>
          </p:cNvSpPr>
          <p:nvPr>
            <p:ph idx="1"/>
          </p:nvPr>
        </p:nvSpPr>
        <p:spPr>
          <a:xfrm>
            <a:off x="609600" y="1052737"/>
            <a:ext cx="9358648" cy="5073427"/>
          </a:xfrm>
        </p:spPr>
        <p:txBody>
          <a:bodyPr>
            <a:normAutofit fontScale="92500" lnSpcReduction="20000"/>
          </a:bodyPr>
          <a:lstStyle/>
          <a:p>
            <a:pPr marL="0" indent="0" algn="just">
              <a:buNone/>
              <a:defRPr/>
            </a:pPr>
            <a:r>
              <a:rPr lang="tr-TR" sz="1700" b="1" dirty="0">
                <a:latin typeface="Arial" panose="020B0604020202020204" pitchFamily="34" charset="0"/>
                <a:cs typeface="Arial" panose="020B0604020202020204" pitchFamily="34" charset="0"/>
              </a:rPr>
              <a:t>Bu kapsamda izlenmesi gereken işlem basamakları aşağıda yer almaktadır.</a:t>
            </a:r>
          </a:p>
          <a:p>
            <a:pPr algn="just">
              <a:defRPr/>
            </a:pPr>
            <a:r>
              <a:rPr lang="tr-TR" cap="none" dirty="0" smtClean="0">
                <a:solidFill>
                  <a:schemeClr val="tx1"/>
                </a:solidFill>
                <a:latin typeface="Arial" panose="020B0604020202020204" pitchFamily="34" charset="0"/>
                <a:cs typeface="Arial" panose="020B0604020202020204" pitchFamily="34" charset="0"/>
              </a:rPr>
              <a:t>İl/ilçe özel eğitim hizmetleri kurulu tarafından kaynaştırma yoluyla eğitim uygulaması kapsamında okul/kuruma yerleştirilen özel eğitim ihtiyacı olan öğrenciler için her tür ve kademedeki okul/kurumlar bünyesinde il/ilçe milli eğitim müdürlüklerince destek eğitim odası açılır.</a:t>
            </a:r>
          </a:p>
          <a:p>
            <a:pPr algn="just">
              <a:defRPr/>
            </a:pPr>
            <a:r>
              <a:rPr lang="tr-TR" cap="none" dirty="0" smtClean="0">
                <a:solidFill>
                  <a:schemeClr val="tx1"/>
                </a:solidFill>
                <a:latin typeface="Arial" panose="020B0604020202020204" pitchFamily="34" charset="0"/>
                <a:cs typeface="Arial" panose="020B0604020202020204" pitchFamily="34" charset="0"/>
              </a:rPr>
              <a:t>Destek eğitim odasında eğitim alacak öğrenci sayısına göre okulda veya kurumda birden fazla destek eğitim odası açılabilir.</a:t>
            </a:r>
          </a:p>
          <a:p>
            <a:pPr algn="just">
              <a:defRPr/>
            </a:pPr>
            <a:r>
              <a:rPr lang="tr-TR" cap="none" dirty="0" smtClean="0">
                <a:solidFill>
                  <a:schemeClr val="tx1"/>
                </a:solidFill>
                <a:latin typeface="Arial" panose="020B0604020202020204" pitchFamily="34" charset="0"/>
                <a:cs typeface="Arial" panose="020B0604020202020204" pitchFamily="34" charset="0"/>
              </a:rPr>
              <a:t>Açılış onayları, açılacak her bir destek eğitim odası için ayrı ayrı olacak şekilde bir defa alınır. </a:t>
            </a:r>
          </a:p>
          <a:p>
            <a:pPr algn="just">
              <a:defRPr/>
            </a:pPr>
            <a:r>
              <a:rPr lang="tr-TR" cap="none" dirty="0" smtClean="0">
                <a:solidFill>
                  <a:schemeClr val="tx1"/>
                </a:solidFill>
                <a:latin typeface="Arial" panose="020B0604020202020204" pitchFamily="34" charset="0"/>
                <a:cs typeface="Arial" panose="020B0604020202020204" pitchFamily="34" charset="0"/>
              </a:rPr>
              <a:t>Özel eğitim ihtiyacı olan öğrencilere yönelik okulun fiziki şartları, öğrenci sayıları, yetersizlik türleri ve yetenek alanları göz önünde bulundurularak ayrı destek eğitim odaları açılabilir.</a:t>
            </a:r>
          </a:p>
          <a:p>
            <a:pPr algn="just">
              <a:defRPr/>
            </a:pPr>
            <a:r>
              <a:rPr lang="tr-TR" u="sng" cap="none" dirty="0" smtClean="0">
                <a:solidFill>
                  <a:schemeClr val="tx1"/>
                </a:solidFill>
                <a:latin typeface="Arial" panose="020B0604020202020204" pitchFamily="34" charset="0"/>
                <a:cs typeface="Arial" panose="020B0604020202020204" pitchFamily="34" charset="0"/>
              </a:rPr>
              <a:t>Fiziki şartları nedeniyle destek eğitim odası açılamayan okullarda il/ilçe milli eğitim müdürlüklerinin onayı doğrultusunda fen laboratuvarları, resim atölyeleri, müzik odaları vb. Uygun alanlar destek eğitim odası olarak kullanılabilir.</a:t>
            </a:r>
          </a:p>
          <a:p>
            <a:endParaRPr lang="tr-TR" u="sng" cap="none" dirty="0">
              <a:latin typeface="Arial" panose="020B0604020202020204" pitchFamily="34" charset="0"/>
              <a:cs typeface="Arial" panose="020B0604020202020204" pitchFamily="34" charset="0"/>
            </a:endParaRPr>
          </a:p>
        </p:txBody>
      </p:sp>
      <p:pic>
        <p:nvPicPr>
          <p:cNvPr id="19458" name="Picture 2" descr="Anaokulu Nasıl Açılır? 2020 Yılı | Anaokulu Danışmanlığ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6228" y="274638"/>
            <a:ext cx="1930803" cy="6836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4" name="Picture 2">
            <a:extLst>
              <a:ext uri="{FF2B5EF4-FFF2-40B4-BE49-F238E27FC236}">
                <a16:creationId xmlns:a16="http://schemas.microsoft.com/office/drawing/2014/main" xmlns=""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a:extLst>
              <a:ext uri="{FF2B5EF4-FFF2-40B4-BE49-F238E27FC236}">
                <a16:creationId xmlns:a16="http://schemas.microsoft.com/office/drawing/2014/main" xmlns="" id="{5F86BEAF-FD24-4827-AD37-6785EBC9C2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8" name="Rectangle 87">
            <a:extLst>
              <a:ext uri="{FF2B5EF4-FFF2-40B4-BE49-F238E27FC236}">
                <a16:creationId xmlns:a16="http://schemas.microsoft.com/office/drawing/2014/main" xmlns="" id="{D20EF05B-48CD-41DE-82FE-C25A5A3008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12">
            <a:extLst>
              <a:ext uri="{FF2B5EF4-FFF2-40B4-BE49-F238E27FC236}">
                <a16:creationId xmlns:a16="http://schemas.microsoft.com/office/drawing/2014/main" xmlns="" id="{C9DFF8EB-B522-4773-B8CF-C10622C1F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81991" y="887150"/>
            <a:ext cx="410428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4" name="Resim 3">
            <a:extLst>
              <a:ext uri="{FF2B5EF4-FFF2-40B4-BE49-F238E27FC236}">
                <a16:creationId xmlns:a16="http://schemas.microsoft.com/office/drawing/2014/main" xmlns="" id="{AAF64CAE-CA26-4390-9950-7C937C2C9BCF}"/>
              </a:ext>
            </a:extLst>
          </p:cNvPr>
          <p:cNvPicPr>
            <a:picLocks noChangeAspect="1"/>
          </p:cNvPicPr>
          <p:nvPr/>
        </p:nvPicPr>
        <p:blipFill rotWithShape="1">
          <a:blip r:embed="rId4">
            <a:extLst>
              <a:ext uri="{28A0092B-C50C-407E-A947-70E740481C1C}">
                <a14:useLocalDpi xmlns:a14="http://schemas.microsoft.com/office/drawing/2010/main" val="0"/>
              </a:ext>
            </a:extLst>
          </a:blip>
          <a:srcRect l="25406" r="23310"/>
          <a:stretch/>
        </p:blipFill>
        <p:spPr>
          <a:xfrm>
            <a:off x="7756448" y="1349992"/>
            <a:ext cx="3155366" cy="4014710"/>
          </a:xfrm>
          <a:prstGeom prst="rect">
            <a:avLst/>
          </a:prstGeom>
        </p:spPr>
      </p:pic>
      <p:pic>
        <p:nvPicPr>
          <p:cNvPr id="92" name="Picture 91">
            <a:extLst>
              <a:ext uri="{FF2B5EF4-FFF2-40B4-BE49-F238E27FC236}">
                <a16:creationId xmlns:a16="http://schemas.microsoft.com/office/drawing/2014/main" xmlns="" id="{6EA99E25-F57B-4182-929C-D5A100153A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Dikdörtgen"/>
          <p:cNvSpPr/>
          <p:nvPr/>
        </p:nvSpPr>
        <p:spPr>
          <a:xfrm>
            <a:off x="244699" y="553792"/>
            <a:ext cx="6787166" cy="5834129"/>
          </a:xfrm>
          <a:prstGeom prst="rect">
            <a:avLst/>
          </a:prstGeom>
        </p:spPr>
        <p:txBody>
          <a:bodyPr vert="horz" lIns="91440" tIns="45720" rIns="91440" bIns="45720" rtlCol="0">
            <a:normAutofit lnSpcReduction="10000"/>
          </a:bodyPr>
          <a:lstStyle/>
          <a:p>
            <a:pPr indent="-228600" defTabSz="914400">
              <a:lnSpc>
                <a:spcPct val="110000"/>
              </a:lnSpc>
              <a:spcAft>
                <a:spcPts val="600"/>
              </a:spcAft>
              <a:buClr>
                <a:schemeClr val="tx1"/>
              </a:buClr>
              <a:buFont typeface="Arial" panose="020B0604020202020204" pitchFamily="34" charset="0"/>
              <a:buChar char="•"/>
            </a:pPr>
            <a:r>
              <a:rPr lang="en-US" sz="1200" b="1" cap="all" dirty="0" err="1">
                <a:latin typeface="Arial" panose="020B0604020202020204" pitchFamily="34" charset="0"/>
                <a:cs typeface="Arial" panose="020B0604020202020204" pitchFamily="34" charset="0"/>
              </a:rPr>
              <a:t>Destek</a:t>
            </a:r>
            <a:r>
              <a:rPr lang="en-US" sz="1200" b="1" cap="all" dirty="0">
                <a:latin typeface="Arial" panose="020B0604020202020204" pitchFamily="34" charset="0"/>
                <a:cs typeface="Arial" panose="020B0604020202020204" pitchFamily="34" charset="0"/>
              </a:rPr>
              <a:t> </a:t>
            </a:r>
            <a:r>
              <a:rPr lang="en-US" sz="1200" b="1" cap="all" dirty="0" err="1">
                <a:latin typeface="Arial" panose="020B0604020202020204" pitchFamily="34" charset="0"/>
                <a:cs typeface="Arial" panose="020B0604020202020204" pitchFamily="34" charset="0"/>
              </a:rPr>
              <a:t>eğitim</a:t>
            </a:r>
            <a:r>
              <a:rPr lang="en-US" sz="1200" b="1" cap="all" dirty="0">
                <a:latin typeface="Arial" panose="020B0604020202020204" pitchFamily="34" charset="0"/>
                <a:cs typeface="Arial" panose="020B0604020202020204" pitchFamily="34" charset="0"/>
              </a:rPr>
              <a:t> </a:t>
            </a:r>
            <a:r>
              <a:rPr lang="en-US" sz="1200" b="1" cap="all" dirty="0" err="1">
                <a:latin typeface="Arial" panose="020B0604020202020204" pitchFamily="34" charset="0"/>
                <a:cs typeface="Arial" panose="020B0604020202020204" pitchFamily="34" charset="0"/>
              </a:rPr>
              <a:t>odasında</a:t>
            </a:r>
            <a:r>
              <a:rPr lang="en-US" sz="1200" b="1" cap="all" dirty="0">
                <a:latin typeface="Arial" panose="020B0604020202020204" pitchFamily="34" charset="0"/>
                <a:cs typeface="Arial" panose="020B0604020202020204" pitchFamily="34" charset="0"/>
              </a:rPr>
              <a:t> </a:t>
            </a:r>
            <a:r>
              <a:rPr lang="en-US" sz="1200" b="1" cap="all" dirty="0" err="1">
                <a:latin typeface="Arial" panose="020B0604020202020204" pitchFamily="34" charset="0"/>
                <a:cs typeface="Arial" panose="020B0604020202020204" pitchFamily="34" charset="0"/>
              </a:rPr>
              <a:t>eğitim</a:t>
            </a:r>
            <a:r>
              <a:rPr lang="en-US" sz="1200" b="1" cap="all" dirty="0">
                <a:latin typeface="Arial" panose="020B0604020202020204" pitchFamily="34" charset="0"/>
                <a:cs typeface="Arial" panose="020B0604020202020204" pitchFamily="34" charset="0"/>
              </a:rPr>
              <a:t> </a:t>
            </a:r>
            <a:r>
              <a:rPr lang="en-US" sz="1200" b="1" cap="all" dirty="0" err="1">
                <a:latin typeface="Arial" panose="020B0604020202020204" pitchFamily="34" charset="0"/>
                <a:cs typeface="Arial" panose="020B0604020202020204" pitchFamily="34" charset="0"/>
              </a:rPr>
              <a:t>hizmetlerinin</a:t>
            </a:r>
            <a:r>
              <a:rPr lang="en-US" sz="1200" b="1" cap="all" dirty="0">
                <a:latin typeface="Arial" panose="020B0604020202020204" pitchFamily="34" charset="0"/>
                <a:cs typeface="Arial" panose="020B0604020202020204" pitchFamily="34" charset="0"/>
              </a:rPr>
              <a:t> </a:t>
            </a:r>
            <a:r>
              <a:rPr lang="en-US" sz="1200" b="1" cap="all" dirty="0" err="1">
                <a:latin typeface="Arial" panose="020B0604020202020204" pitchFamily="34" charset="0"/>
                <a:cs typeface="Arial" panose="020B0604020202020204" pitchFamily="34" charset="0"/>
              </a:rPr>
              <a:t>yürütülmesinde</a:t>
            </a:r>
            <a:r>
              <a:rPr lang="en-US" sz="1200" b="1" cap="all" dirty="0">
                <a:latin typeface="Arial" panose="020B0604020202020204" pitchFamily="34" charset="0"/>
                <a:cs typeface="Arial" panose="020B0604020202020204" pitchFamily="34" charset="0"/>
              </a:rPr>
              <a:t> </a:t>
            </a:r>
            <a:r>
              <a:rPr lang="en-US" sz="1200" b="1" cap="all" dirty="0" err="1">
                <a:latin typeface="Arial" panose="020B0604020202020204" pitchFamily="34" charset="0"/>
                <a:cs typeface="Arial" panose="020B0604020202020204" pitchFamily="34" charset="0"/>
              </a:rPr>
              <a:t>aşağıdaki</a:t>
            </a:r>
            <a:r>
              <a:rPr lang="en-US" sz="1200" b="1" cap="all" dirty="0">
                <a:latin typeface="Arial" panose="020B0604020202020204" pitchFamily="34" charset="0"/>
                <a:cs typeface="Arial" panose="020B0604020202020204" pitchFamily="34" charset="0"/>
              </a:rPr>
              <a:t> </a:t>
            </a:r>
            <a:r>
              <a:rPr lang="en-US" sz="1200" b="1" cap="all" dirty="0" err="1">
                <a:latin typeface="Arial" panose="020B0604020202020204" pitchFamily="34" charset="0"/>
                <a:cs typeface="Arial" panose="020B0604020202020204" pitchFamily="34" charset="0"/>
              </a:rPr>
              <a:t>hususlar</a:t>
            </a:r>
            <a:r>
              <a:rPr lang="en-US" sz="1200" b="1" cap="all" dirty="0">
                <a:latin typeface="Arial" panose="020B0604020202020204" pitchFamily="34" charset="0"/>
                <a:cs typeface="Arial" panose="020B0604020202020204" pitchFamily="34" charset="0"/>
              </a:rPr>
              <a:t> </a:t>
            </a:r>
            <a:r>
              <a:rPr lang="en-US" sz="1200" b="1" cap="all" dirty="0" err="1">
                <a:latin typeface="Arial" panose="020B0604020202020204" pitchFamily="34" charset="0"/>
                <a:cs typeface="Arial" panose="020B0604020202020204" pitchFamily="34" charset="0"/>
              </a:rPr>
              <a:t>dikkate</a:t>
            </a:r>
            <a:r>
              <a:rPr lang="en-US" sz="1200" b="1" cap="all" dirty="0">
                <a:latin typeface="Arial" panose="020B0604020202020204" pitchFamily="34" charset="0"/>
                <a:cs typeface="Arial" panose="020B0604020202020204" pitchFamily="34" charset="0"/>
              </a:rPr>
              <a:t> </a:t>
            </a:r>
            <a:r>
              <a:rPr lang="en-US" sz="1200" b="1" cap="all" dirty="0" err="1">
                <a:latin typeface="Arial" panose="020B0604020202020204" pitchFamily="34" charset="0"/>
                <a:cs typeface="Arial" panose="020B0604020202020204" pitchFamily="34" charset="0"/>
              </a:rPr>
              <a:t>alınır</a:t>
            </a:r>
            <a:r>
              <a:rPr lang="en-US" sz="1200" b="1" cap="all" dirty="0">
                <a:latin typeface="Arial" panose="020B0604020202020204" pitchFamily="34" charset="0"/>
                <a:cs typeface="Arial" panose="020B0604020202020204" pitchFamily="34" charset="0"/>
              </a:rPr>
              <a:t>:</a:t>
            </a:r>
          </a:p>
          <a:p>
            <a:pPr marL="342900" indent="-228600" defTabSz="914400">
              <a:lnSpc>
                <a:spcPct val="110000"/>
              </a:lnSpc>
              <a:spcAft>
                <a:spcPts val="600"/>
              </a:spcAft>
              <a:buClr>
                <a:schemeClr val="tx1"/>
              </a:buClr>
              <a:buFont typeface="Arial" panose="020B0604020202020204" pitchFamily="34" charset="0"/>
              <a:buChar char="•"/>
            </a:pPr>
            <a:endParaRPr lang="en-US" sz="900" cap="all" dirty="0"/>
          </a:p>
          <a:p>
            <a:pPr marL="342900" indent="-228600" defTabSz="914400">
              <a:lnSpc>
                <a:spcPct val="110000"/>
              </a:lnSpc>
              <a:spcAft>
                <a:spcPts val="600"/>
              </a:spcAft>
              <a:buClr>
                <a:schemeClr val="tx1"/>
              </a:buClr>
              <a:buFont typeface="Arial" panose="020B0604020202020204" pitchFamily="34" charset="0"/>
              <a:buChar char="•"/>
            </a:pP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alacak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öğrenciler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öğrencilere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okutulacak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dersler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ile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öğrencilerin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alacağı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haftalık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ders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saati</a:t>
            </a:r>
            <a:r>
              <a:rPr lang="en-US" sz="1600" dirty="0" smtClean="0">
                <a:latin typeface="Arial" panose="020B0604020202020204" pitchFamily="34" charset="0"/>
                <a:cs typeface="Arial" panose="020B0604020202020204" pitchFamily="34" charset="0"/>
              </a:rPr>
              <a:t> BEP </a:t>
            </a:r>
            <a:r>
              <a:rPr lang="en-US" sz="1600" dirty="0" err="1" smtClean="0">
                <a:latin typeface="Arial" panose="020B0604020202020204" pitchFamily="34" charset="0"/>
                <a:cs typeface="Arial" panose="020B0604020202020204" pitchFamily="34" charset="0"/>
              </a:rPr>
              <a:t>geliştirme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biriminin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kararı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doğrultusunda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belirlenir</a:t>
            </a:r>
            <a:r>
              <a:rPr lang="en-US" sz="1600" dirty="0" smtClean="0">
                <a:latin typeface="Arial" panose="020B0604020202020204" pitchFamily="34" charset="0"/>
                <a:cs typeface="Arial" panose="020B0604020202020204" pitchFamily="34" charset="0"/>
              </a:rPr>
              <a:t>. Bu </a:t>
            </a:r>
            <a:r>
              <a:rPr lang="en-US" sz="1600" dirty="0" err="1" smtClean="0">
                <a:latin typeface="Arial" panose="020B0604020202020204" pitchFamily="34" charset="0"/>
                <a:cs typeface="Arial" panose="020B0604020202020204" pitchFamily="34" charset="0"/>
              </a:rPr>
              <a:t>planlama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haftalık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toplam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ders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saatinin</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%40</a:t>
            </a:r>
            <a:r>
              <a:rPr lang="en-US" sz="1600" dirty="0" smtClean="0">
                <a:latin typeface="Arial" panose="020B0604020202020204" pitchFamily="34" charset="0"/>
                <a:cs typeface="Arial" panose="020B0604020202020204" pitchFamily="34" charset="0"/>
              </a:rPr>
              <a:t>’ını</a:t>
            </a:r>
            <a:r>
              <a:rPr lang="en-US" sz="1600" b="1"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aşmayacak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şekilde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yapılır</a:t>
            </a:r>
            <a:r>
              <a:rPr lang="en-US" sz="1600" dirty="0" smtClean="0">
                <a:latin typeface="Arial" panose="020B0604020202020204" pitchFamily="34" charset="0"/>
                <a:cs typeface="Arial" panose="020B0604020202020204" pitchFamily="34" charset="0"/>
              </a:rPr>
              <a:t>. </a:t>
            </a:r>
          </a:p>
          <a:p>
            <a:pPr marL="342900" indent="-228600" defTabSz="914400">
              <a:lnSpc>
                <a:spcPct val="110000"/>
              </a:lnSpc>
              <a:spcAft>
                <a:spcPts val="600"/>
              </a:spcAft>
              <a:buClr>
                <a:schemeClr val="tx1"/>
              </a:buClr>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342900" indent="-228600" defTabSz="914400">
              <a:lnSpc>
                <a:spcPct val="110000"/>
              </a:lnSpc>
              <a:spcAft>
                <a:spcPts val="600"/>
              </a:spcAft>
              <a:buClr>
                <a:schemeClr val="tx1"/>
              </a:buClr>
              <a:buFont typeface="Arial" panose="020B0604020202020204" pitchFamily="34" charset="0"/>
              <a:buChar char="•"/>
            </a:pP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Destek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odasında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görev</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alacak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öğretmenlerin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çalışma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programları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okul</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yönetimince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yapılır</a:t>
            </a:r>
            <a:r>
              <a:rPr lang="en-US" sz="1600" dirty="0" smtClean="0">
                <a:latin typeface="Arial" panose="020B0604020202020204" pitchFamily="34" charset="0"/>
                <a:cs typeface="Arial" panose="020B0604020202020204" pitchFamily="34" charset="0"/>
              </a:rPr>
              <a:t>. </a:t>
            </a:r>
          </a:p>
          <a:p>
            <a:pPr marL="342900" indent="-228600" defTabSz="914400">
              <a:lnSpc>
                <a:spcPct val="110000"/>
              </a:lnSpc>
              <a:spcAft>
                <a:spcPts val="600"/>
              </a:spcAft>
              <a:buClr>
                <a:schemeClr val="tx1"/>
              </a:buClr>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342900" indent="-228600" defTabSz="914400">
              <a:lnSpc>
                <a:spcPct val="110000"/>
              </a:lnSpc>
              <a:spcAft>
                <a:spcPts val="600"/>
              </a:spcAft>
              <a:buClr>
                <a:schemeClr val="tx1"/>
              </a:buClr>
              <a:buFont typeface="Arial" panose="020B0604020202020204" pitchFamily="34" charset="0"/>
              <a:buChar char="•"/>
            </a:pPr>
            <a:r>
              <a:rPr lang="en-US" sz="1600" dirty="0" err="1" smtClean="0">
                <a:latin typeface="Arial" panose="020B0604020202020204" pitchFamily="34" charset="0"/>
                <a:cs typeface="Arial" panose="020B0604020202020204" pitchFamily="34" charset="0"/>
              </a:rPr>
              <a:t>Destek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odasında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öğrencilerin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performansları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dikkate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alınarak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bire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bir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yapılır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Ancak</a:t>
            </a:r>
            <a:r>
              <a:rPr lang="en-US" sz="1600" dirty="0" smtClean="0">
                <a:latin typeface="Arial" panose="020B0604020202020204" pitchFamily="34" charset="0"/>
                <a:cs typeface="Arial" panose="020B0604020202020204" pitchFamily="34" charset="0"/>
              </a:rPr>
              <a:t>, BEP </a:t>
            </a:r>
            <a:r>
              <a:rPr lang="en-US" sz="1600" dirty="0" err="1" smtClean="0">
                <a:latin typeface="Arial" panose="020B0604020202020204" pitchFamily="34" charset="0"/>
                <a:cs typeface="Arial" panose="020B0604020202020204" pitchFamily="34" charset="0"/>
              </a:rPr>
              <a:t>geliştirme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biriminin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kararı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doğrultusunda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gerektiğinde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performansı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aynı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seviyede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olan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öğrencilerle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bire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bir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yanında</a:t>
            </a:r>
            <a:r>
              <a:rPr lang="en-US" sz="1600" dirty="0" smtClean="0">
                <a:latin typeface="Arial" panose="020B0604020202020204" pitchFamily="34" charset="0"/>
                <a:cs typeface="Arial" panose="020B0604020202020204" pitchFamily="34" charset="0"/>
              </a:rPr>
              <a:t> en </a:t>
            </a:r>
            <a:r>
              <a:rPr lang="en-US" sz="1600" dirty="0" err="1" smtClean="0">
                <a:latin typeface="Arial" panose="020B0604020202020204" pitchFamily="34" charset="0"/>
                <a:cs typeface="Arial" panose="020B0604020202020204" pitchFamily="34" charset="0"/>
              </a:rPr>
              <a:t>fazla</a:t>
            </a:r>
            <a:r>
              <a:rPr lang="en-US" sz="1600" dirty="0" smtClean="0">
                <a:latin typeface="Arial" panose="020B0604020202020204" pitchFamily="34" charset="0"/>
                <a:cs typeface="Arial" panose="020B0604020202020204" pitchFamily="34" charset="0"/>
              </a:rPr>
              <a:t> 3 </a:t>
            </a:r>
            <a:r>
              <a:rPr lang="en-US" sz="1600" dirty="0" err="1" smtClean="0">
                <a:latin typeface="Arial" panose="020B0604020202020204" pitchFamily="34" charset="0"/>
                <a:cs typeface="Arial" panose="020B0604020202020204" pitchFamily="34" charset="0"/>
              </a:rPr>
              <a:t>öğrencinin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bir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arada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alacağı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grup</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eğitimi</a:t>
            </a:r>
            <a:r>
              <a:rPr lang="en-US" sz="1600" dirty="0" smtClean="0">
                <a:latin typeface="Arial" panose="020B0604020202020204" pitchFamily="34" charset="0"/>
                <a:cs typeface="Arial" panose="020B0604020202020204" pitchFamily="34" charset="0"/>
              </a:rPr>
              <a:t> de </a:t>
            </a:r>
            <a:r>
              <a:rPr lang="en-US" sz="1600" dirty="0" err="1" smtClean="0">
                <a:latin typeface="Arial" panose="020B0604020202020204" pitchFamily="34" charset="0"/>
                <a:cs typeface="Arial" panose="020B0604020202020204" pitchFamily="34" charset="0"/>
              </a:rPr>
              <a:t>yapılabilir</a:t>
            </a:r>
            <a:r>
              <a:rPr lang="en-US" sz="1600" dirty="0" smtClean="0">
                <a:latin typeface="Arial" panose="020B0604020202020204" pitchFamily="34" charset="0"/>
                <a:cs typeface="Arial" panose="020B0604020202020204" pitchFamily="34" charset="0"/>
              </a:rPr>
              <a:t>.</a:t>
            </a:r>
          </a:p>
          <a:p>
            <a:pPr marL="342900" indent="-228600" defTabSz="914400">
              <a:lnSpc>
                <a:spcPct val="110000"/>
              </a:lnSpc>
              <a:spcAft>
                <a:spcPts val="600"/>
              </a:spcAft>
              <a:buClr>
                <a:schemeClr val="tx1"/>
              </a:buClr>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342900" indent="-228600" defTabSz="914400">
              <a:lnSpc>
                <a:spcPct val="110000"/>
              </a:lnSpc>
              <a:spcAft>
                <a:spcPts val="600"/>
              </a:spcAft>
              <a:buClr>
                <a:schemeClr val="tx1"/>
              </a:buClr>
              <a:buFont typeface="Arial" panose="020B0604020202020204" pitchFamily="34" charset="0"/>
              <a:buChar char="•"/>
            </a:pPr>
            <a:r>
              <a:rPr lang="en-US" sz="1600" dirty="0" err="1" smtClean="0">
                <a:latin typeface="Arial" panose="020B0604020202020204" pitchFamily="34" charset="0"/>
                <a:cs typeface="Arial" panose="020B0604020202020204" pitchFamily="34" charset="0"/>
              </a:rPr>
              <a:t>Destek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bep</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geliştirme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biriminin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planlaması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doğrultusunda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okulun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ders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saatleri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içinde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veya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dışında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ihtiyaç</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halinde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hafta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sonu</a:t>
            </a:r>
            <a:r>
              <a:rPr lang="en-US" sz="1600" dirty="0" smtClean="0">
                <a:latin typeface="Arial" panose="020B0604020202020204" pitchFamily="34" charset="0"/>
                <a:cs typeface="Arial" panose="020B0604020202020204" pitchFamily="34" charset="0"/>
              </a:rPr>
              <a:t> da </a:t>
            </a:r>
            <a:r>
              <a:rPr lang="en-US" sz="1600" dirty="0" err="1" smtClean="0">
                <a:latin typeface="Arial" panose="020B0604020202020204" pitchFamily="34" charset="0"/>
                <a:cs typeface="Arial" panose="020B0604020202020204" pitchFamily="34" charset="0"/>
              </a:rPr>
              <a:t>planlanabilir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Öğrenciye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ders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saatleri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içinde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verilecekse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destek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alması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planlanan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dersin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saatinde</a:t>
            </a:r>
            <a:r>
              <a:rPr lang="en-US" sz="1600" dirty="0" smtClean="0">
                <a:latin typeface="Arial" panose="020B0604020202020204" pitchFamily="34" charset="0"/>
                <a:cs typeface="Arial" panose="020B0604020202020204" pitchFamily="34" charset="0"/>
              </a:rPr>
              <a:t> o </a:t>
            </a:r>
            <a:r>
              <a:rPr lang="en-US" sz="1600" dirty="0" err="1" smtClean="0">
                <a:latin typeface="Arial" panose="020B0604020202020204" pitchFamily="34" charset="0"/>
                <a:cs typeface="Arial" panose="020B0604020202020204" pitchFamily="34" charset="0"/>
              </a:rPr>
              <a:t>derse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ilişkin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verilir</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31073" y="457200"/>
            <a:ext cx="9331113" cy="5324535"/>
          </a:xfrm>
          <a:prstGeom prst="rect">
            <a:avLst/>
          </a:prstGeom>
        </p:spPr>
        <p:txBody>
          <a:bodyPr wrap="square">
            <a:spAutoFit/>
          </a:bodyPr>
          <a:lstStyle/>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Özel yetenekli öğrencilerin yetenek alanları doğrultusunda takip ettikleri dersler destek eğitim odasında zenginleştirme ve hızlandırma yoluyla farklılaştırılarak verilir. Bu programlar öğrencilerin devam ettikleri örgün eğitim kurumlarında uygulanan eğitim programı ile bütünlük oluşturacak şekilde plânlanır ve yürütülür. </a:t>
            </a:r>
          </a:p>
          <a:p>
            <a:pPr marL="342900" indent="-342900">
              <a:buFont typeface="+mj-lt"/>
              <a:buAutoNum type="arabicPeriod" startAt="6"/>
            </a:pPr>
            <a:endParaRPr lang="tr-T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Destek eğitim odasında; öğrencilerin eğitim ihtiyaçları takip ettikleri eğitim programı ve öğrencilerin kayıtlı oldukları kademe esas alınarak özel eğitim öğretmenleri, okul öncesi öğretmenleri, sınıf ve diğer alan öğretmenleri okul yönetiminin teklifi doğrultusunda il veya ilçe millî eğitim müdürlüklerince görevlendirilir.</a:t>
            </a:r>
          </a:p>
          <a:p>
            <a:pPr marL="342900" indent="-342900">
              <a:buFont typeface="+mj-lt"/>
              <a:buAutoNum type="arabicPeriod" startAt="6"/>
            </a:pPr>
            <a:endParaRPr lang="tr-T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İlkokul ve ortaokullardaki destek eğitim odalarında özel yetenekli öğrencilere eğitim vermek üzere üst kademelerde görev yapan alan öğretmenleri de görevlendirilebilir.</a:t>
            </a:r>
          </a:p>
          <a:p>
            <a:pPr marL="342900" indent="-342900">
              <a:buFont typeface="+mj-lt"/>
              <a:buAutoNum type="arabicPeriod" startAt="6"/>
            </a:pPr>
            <a:endParaRPr lang="tr-T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Okul müdürü ve müdür yardımcıları destek eğitim odalarında görevlendirilmez.</a:t>
            </a:r>
          </a:p>
        </p:txBody>
      </p:sp>
      <p:pic>
        <p:nvPicPr>
          <p:cNvPr id="20482" name="Picture 2" descr="Hizmetlerimi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9052" y="5063289"/>
            <a:ext cx="2392948" cy="1794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xmlns=""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a16="http://schemas.microsoft.com/office/drawing/2014/main" xmlns="" id="{CAD20AEA-7CAF-4A83-BE2E-EAF010B8B7F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1" name="Rectangle 12">
            <a:extLst>
              <a:ext uri="{FF2B5EF4-FFF2-40B4-BE49-F238E27FC236}">
                <a16:creationId xmlns:a16="http://schemas.microsoft.com/office/drawing/2014/main" xmlns="" id="{B40FCD49-2060-48B9-8212-8A5F1DF472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oyuncak içeren bir resim&#10;&#10;Açıklama otomatik olarak oluşturuldu">
            <a:extLst>
              <a:ext uri="{FF2B5EF4-FFF2-40B4-BE49-F238E27FC236}">
                <a16:creationId xmlns:a16="http://schemas.microsoft.com/office/drawing/2014/main" xmlns="" id="{314F3351-3023-46A0-98A5-16C69E411426}"/>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pic>
        <p:nvPicPr>
          <p:cNvPr id="22" name="Picture 14">
            <a:extLst>
              <a:ext uri="{FF2B5EF4-FFF2-40B4-BE49-F238E27FC236}">
                <a16:creationId xmlns:a16="http://schemas.microsoft.com/office/drawing/2014/main" xmlns="" id="{83A45DCD-B5FB-4A86-88D2-91088C7FFC5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3 Metin kutusu"/>
          <p:cNvSpPr txBox="1"/>
          <p:nvPr/>
        </p:nvSpPr>
        <p:spPr>
          <a:xfrm>
            <a:off x="1751012" y="1300785"/>
            <a:ext cx="8689976" cy="250921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800" cap="all" dirty="0">
                <a:latin typeface="Arial" panose="020B0604020202020204" pitchFamily="34" charset="0"/>
                <a:ea typeface="+mj-ea"/>
                <a:cs typeface="Arial" panose="020B0604020202020204" pitchFamily="34" charset="0"/>
              </a:rPr>
              <a:t>ÖZEL EĞİTİM SINIFI</a:t>
            </a:r>
            <a:r>
              <a:rPr lang="en-US" sz="4800" cap="all" dirty="0">
                <a:latin typeface="+mj-lt"/>
                <a:ea typeface="+mj-ea"/>
                <a:cs typeface="+mj-cs"/>
              </a:rPr>
              <a: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9A0F0AC6-A89F-416B-9FA4-48E664065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218D7DD0-110F-43F3-A7E4-B51873CBF1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xmlns="" id="{D2585039-CDA7-4B76-B013-776F970DE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184" y="0"/>
            <a:ext cx="12173816"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D53D942-8031-42E8-88B4-E03A710E89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xmlns="" id="{5FD07472-970F-49B5-8994-ADEAA31487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930400" cy="6858002"/>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82869BAE-8EC0-4D16-ACB8-F0CBFDD904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82524" t="71774" r="2564"/>
          <a:stretch/>
        </p:blipFill>
        <p:spPr>
          <a:xfrm>
            <a:off x="18184" y="4822361"/>
            <a:ext cx="1911902" cy="2035640"/>
          </a:xfrm>
          <a:prstGeom prst="rect">
            <a:avLst/>
          </a:prstGeom>
        </p:spPr>
      </p:pic>
      <p:pic>
        <p:nvPicPr>
          <p:cNvPr id="19" name="Picture 18">
            <a:extLst>
              <a:ext uri="{FF2B5EF4-FFF2-40B4-BE49-F238E27FC236}">
                <a16:creationId xmlns:a16="http://schemas.microsoft.com/office/drawing/2014/main" xmlns="" id="{3524A7AE-FFF7-4F70-9AEA-01A5DFF77BC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val="0"/>
              </a:ext>
            </a:extLst>
          </a:blip>
          <a:srcRect l="49896" t="75007" r="30510"/>
          <a:stretch/>
        </p:blipFill>
        <p:spPr>
          <a:xfrm>
            <a:off x="297855" y="5471958"/>
            <a:ext cx="889881" cy="638482"/>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2" name="1 Dikdörtgen"/>
          <p:cNvSpPr/>
          <p:nvPr/>
        </p:nvSpPr>
        <p:spPr>
          <a:xfrm>
            <a:off x="2356834" y="888642"/>
            <a:ext cx="8920765" cy="4902558"/>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tx1"/>
              </a:buClr>
              <a:buFont typeface="Arial" panose="020B0604020202020204" pitchFamily="34" charset="0"/>
              <a:buChar char="•"/>
            </a:pPr>
            <a:r>
              <a:rPr lang="en-US" altLang="tr-TR" cap="all" dirty="0">
                <a:latin typeface="Arial" panose="020B0604020202020204" pitchFamily="34" charset="0"/>
                <a:cs typeface="Arial" panose="020B0604020202020204" pitchFamily="34" charset="0"/>
              </a:rPr>
              <a:t>ÖZEL EĞİTİM SINIFI </a:t>
            </a:r>
          </a:p>
          <a:p>
            <a:pPr indent="-228600" defTabSz="914400">
              <a:lnSpc>
                <a:spcPct val="120000"/>
              </a:lnSpc>
              <a:spcAft>
                <a:spcPts val="600"/>
              </a:spcAft>
              <a:buClr>
                <a:schemeClr val="tx1"/>
              </a:buClr>
              <a:buFont typeface="Arial" panose="020B0604020202020204" pitchFamily="34" charset="0"/>
              <a:buChar char="•"/>
            </a:pPr>
            <a:endParaRPr lang="en-US" altLang="tr-TR" b="1" cap="all" dirty="0">
              <a:latin typeface="Arial" panose="020B0604020202020204" pitchFamily="34" charset="0"/>
              <a:cs typeface="Arial" panose="020B0604020202020204" pitchFamily="34" charset="0"/>
            </a:endParaRPr>
          </a:p>
          <a:p>
            <a:pPr indent="-228600" defTabSz="914400">
              <a:lnSpc>
                <a:spcPct val="120000"/>
              </a:lnSpc>
              <a:spcAft>
                <a:spcPts val="600"/>
              </a:spcAft>
              <a:buClr>
                <a:schemeClr val="tx1"/>
              </a:buClr>
              <a:buFont typeface="Arial" panose="020B0604020202020204" pitchFamily="34" charset="0"/>
              <a:buChar char="•"/>
            </a:pPr>
            <a:r>
              <a:rPr lang="en-US" altLang="tr-TR" b="1" cap="all" dirty="0">
                <a:latin typeface="Arial" panose="020B0604020202020204" pitchFamily="34" charset="0"/>
                <a:cs typeface="Arial" panose="020B0604020202020204" pitchFamily="34" charset="0"/>
              </a:rPr>
              <a:t>ÖZEL  EĞİTİM  HİZMETLERİ YÖNETMELİĞİ MADDE 26</a:t>
            </a:r>
          </a:p>
          <a:p>
            <a:pPr indent="-228600" defTabSz="914400">
              <a:lnSpc>
                <a:spcPct val="120000"/>
              </a:lnSpc>
              <a:spcAft>
                <a:spcPts val="600"/>
              </a:spcAft>
              <a:buClr>
                <a:schemeClr val="tx1"/>
              </a:buClr>
              <a:buFont typeface="Arial" panose="020B0604020202020204" pitchFamily="34" charset="0"/>
              <a:buChar char="•"/>
            </a:pPr>
            <a:endParaRPr lang="en-US" altLang="tr-TR" cap="all" dirty="0">
              <a:latin typeface="Arial" panose="020B0604020202020204" pitchFamily="34" charset="0"/>
              <a:cs typeface="Arial" panose="020B0604020202020204" pitchFamily="34" charset="0"/>
            </a:endParaRPr>
          </a:p>
          <a:p>
            <a:pPr indent="-228600" defTabSz="914400">
              <a:lnSpc>
                <a:spcPct val="120000"/>
              </a:lnSpc>
              <a:spcAft>
                <a:spcPts val="600"/>
              </a:spcAft>
              <a:buClr>
                <a:schemeClr val="tx1"/>
              </a:buClr>
              <a:buFont typeface="Arial" panose="020B0604020202020204" pitchFamily="34" charset="0"/>
              <a:buChar char="•"/>
            </a:pPr>
            <a:r>
              <a:rPr lang="en-US" altLang="tr-TR" dirty="0" err="1" smtClean="0">
                <a:latin typeface="Arial" panose="020B0604020202020204" pitchFamily="34" charset="0"/>
                <a:cs typeface="Arial" panose="020B0604020202020204" pitchFamily="34" charset="0"/>
              </a:rPr>
              <a:t>Özel</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eğitime</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ihtiyacı</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olan</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ve</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ayrı</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bir</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sınıfta</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eğitim</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almaları</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uygun</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bulunan</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bireylerin</a:t>
            </a:r>
            <a:r>
              <a:rPr lang="en-US" altLang="tr-TR" dirty="0" smtClean="0">
                <a:latin typeface="Arial" panose="020B0604020202020204" pitchFamily="34" charset="0"/>
                <a:cs typeface="Arial" panose="020B0604020202020204" pitchFamily="34" charset="0"/>
              </a:rPr>
              <a:t>, </a:t>
            </a:r>
            <a:r>
              <a:rPr lang="en-US" altLang="tr-TR" b="1" dirty="0" err="1" smtClean="0">
                <a:latin typeface="Arial" panose="020B0604020202020204" pitchFamily="34" charset="0"/>
                <a:cs typeface="Arial" panose="020B0604020202020204" pitchFamily="34" charset="0"/>
              </a:rPr>
              <a:t>yetersizliği</a:t>
            </a:r>
            <a:r>
              <a:rPr lang="en-US" altLang="tr-TR" b="1" dirty="0" smtClean="0">
                <a:latin typeface="Arial" panose="020B0604020202020204" pitchFamily="34" charset="0"/>
                <a:cs typeface="Arial" panose="020B0604020202020204" pitchFamily="34" charset="0"/>
              </a:rPr>
              <a:t> </a:t>
            </a:r>
            <a:r>
              <a:rPr lang="en-US" altLang="tr-TR" b="1" dirty="0" err="1" smtClean="0">
                <a:latin typeface="Arial" panose="020B0604020202020204" pitchFamily="34" charset="0"/>
                <a:cs typeface="Arial" panose="020B0604020202020204" pitchFamily="34" charset="0"/>
              </a:rPr>
              <a:t>olmayan</a:t>
            </a:r>
            <a:r>
              <a:rPr lang="en-US" altLang="tr-TR" b="1" dirty="0" smtClean="0">
                <a:latin typeface="Arial" panose="020B0604020202020204" pitchFamily="34" charset="0"/>
                <a:cs typeface="Arial" panose="020B0604020202020204" pitchFamily="34" charset="0"/>
              </a:rPr>
              <a:t> </a:t>
            </a:r>
            <a:r>
              <a:rPr lang="en-US" altLang="tr-TR" b="1" dirty="0" err="1" smtClean="0">
                <a:latin typeface="Arial" panose="020B0604020202020204" pitchFamily="34" charset="0"/>
                <a:cs typeface="Arial" panose="020B0604020202020204" pitchFamily="34" charset="0"/>
              </a:rPr>
              <a:t>akranları</a:t>
            </a:r>
            <a:r>
              <a:rPr lang="en-US" altLang="tr-TR" b="1" dirty="0" smtClean="0">
                <a:latin typeface="Arial" panose="020B0604020202020204" pitchFamily="34" charset="0"/>
                <a:cs typeface="Arial" panose="020B0604020202020204" pitchFamily="34" charset="0"/>
              </a:rPr>
              <a:t> </a:t>
            </a:r>
            <a:r>
              <a:rPr lang="en-US" altLang="tr-TR" b="1" dirty="0" err="1" smtClean="0">
                <a:latin typeface="Arial" panose="020B0604020202020204" pitchFamily="34" charset="0"/>
                <a:cs typeface="Arial" panose="020B0604020202020204" pitchFamily="34" charset="0"/>
              </a:rPr>
              <a:t>ile</a:t>
            </a:r>
            <a:r>
              <a:rPr lang="en-US" altLang="tr-TR" b="1" dirty="0" smtClean="0">
                <a:latin typeface="Arial" panose="020B0604020202020204" pitchFamily="34" charset="0"/>
                <a:cs typeface="Arial" panose="020B0604020202020204" pitchFamily="34" charset="0"/>
              </a:rPr>
              <a:t> </a:t>
            </a:r>
            <a:r>
              <a:rPr lang="en-US" altLang="tr-TR" b="1" dirty="0" err="1" smtClean="0">
                <a:latin typeface="Arial" panose="020B0604020202020204" pitchFamily="34" charset="0"/>
                <a:cs typeface="Arial" panose="020B0604020202020204" pitchFamily="34" charset="0"/>
              </a:rPr>
              <a:t>bir</a:t>
            </a:r>
            <a:r>
              <a:rPr lang="en-US" altLang="tr-TR" b="1" dirty="0" smtClean="0">
                <a:latin typeface="Arial" panose="020B0604020202020204" pitchFamily="34" charset="0"/>
                <a:cs typeface="Arial" panose="020B0604020202020204" pitchFamily="34" charset="0"/>
              </a:rPr>
              <a:t> </a:t>
            </a:r>
            <a:r>
              <a:rPr lang="en-US" altLang="tr-TR" b="1" dirty="0" err="1" smtClean="0">
                <a:latin typeface="Arial" panose="020B0604020202020204" pitchFamily="34" charset="0"/>
                <a:cs typeface="Arial" panose="020B0604020202020204" pitchFamily="34" charset="0"/>
              </a:rPr>
              <a:t>arada</a:t>
            </a:r>
            <a:r>
              <a:rPr lang="en-US" altLang="tr-TR" b="1"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eğitim</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görmeleri</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amacıyla</a:t>
            </a:r>
            <a:r>
              <a:rPr lang="en-US" altLang="tr-TR" dirty="0" smtClean="0">
                <a:latin typeface="Arial" panose="020B0604020202020204" pitchFamily="34" charset="0"/>
                <a:cs typeface="Arial" panose="020B0604020202020204" pitchFamily="34" charset="0"/>
              </a:rPr>
              <a:t> her </a:t>
            </a:r>
            <a:r>
              <a:rPr lang="en-US" altLang="tr-TR" dirty="0" err="1" smtClean="0">
                <a:latin typeface="Arial" panose="020B0604020202020204" pitchFamily="34" charset="0"/>
                <a:cs typeface="Arial" panose="020B0604020202020204" pitchFamily="34" charset="0"/>
              </a:rPr>
              <a:t>tür</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ve</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kademedeki</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resmî</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ve</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özel</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okul</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ve</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kurumlarda</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özel</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eğitim</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hizmetleri</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kurulunun</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önerisi</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doğrultusunda</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millî</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eğitim</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müdürlükleri</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tarafından</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özel</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eğitim</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sınıfları</a:t>
            </a:r>
            <a:r>
              <a:rPr lang="en-US" altLang="tr-TR" dirty="0" smtClean="0">
                <a:latin typeface="Arial" panose="020B0604020202020204" pitchFamily="34" charset="0"/>
                <a:cs typeface="Arial" panose="020B0604020202020204" pitchFamily="34" charset="0"/>
              </a:rPr>
              <a:t> </a:t>
            </a:r>
            <a:r>
              <a:rPr lang="en-US" altLang="tr-TR" dirty="0" err="1" smtClean="0">
                <a:latin typeface="Arial" panose="020B0604020202020204" pitchFamily="34" charset="0"/>
                <a:cs typeface="Arial" panose="020B0604020202020204" pitchFamily="34" charset="0"/>
              </a:rPr>
              <a:t>açılabilir</a:t>
            </a:r>
            <a:r>
              <a:rPr lang="en-US" altLang="tr-TR" dirty="0" smtClean="0">
                <a:latin typeface="Arial" panose="020B0604020202020204" pitchFamily="34" charset="0"/>
                <a:cs typeface="Arial" panose="020B0604020202020204" pitchFamily="34" charset="0"/>
              </a:rPr>
              <a:t>.</a:t>
            </a:r>
          </a:p>
          <a:p>
            <a:pPr indent="-228600" defTabSz="914400">
              <a:lnSpc>
                <a:spcPct val="120000"/>
              </a:lnSpc>
              <a:spcAft>
                <a:spcPts val="600"/>
              </a:spcAft>
              <a:buClr>
                <a:schemeClr val="tx1"/>
              </a:buClr>
              <a:buFont typeface="Arial" panose="020B0604020202020204" pitchFamily="34" charset="0"/>
              <a:buChar char="•"/>
            </a:pPr>
            <a:r>
              <a:rPr lang="en-US" altLang="tr-TR" cap="all" dirty="0"/>
              <a: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9A0F0AC6-A89F-416B-9FA4-48E664065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218D7DD0-110F-43F3-A7E4-B51873CBF1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xmlns="" id="{A6F4DB63-A191-45D9-8A53-9B18F8FE26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xmlns="" id="{C0BB8E50-9569-495A-A548-A5AD50553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E47A6981-7EBF-4F2B-BD20-3124170BF88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val="0"/>
              </a:ext>
            </a:extLst>
          </a:blip>
          <a:srcRect r="77037" b="73004"/>
          <a:stretch/>
        </p:blipFill>
        <p:spPr>
          <a:xfrm>
            <a:off x="77277" y="-1"/>
            <a:ext cx="1272021" cy="841175"/>
          </a:xfrm>
          <a:prstGeom prst="rect">
            <a:avLst/>
          </a:prstGeom>
        </p:spPr>
      </p:pic>
      <p:pic>
        <p:nvPicPr>
          <p:cNvPr id="19" name="Picture 18">
            <a:extLst>
              <a:ext uri="{FF2B5EF4-FFF2-40B4-BE49-F238E27FC236}">
                <a16:creationId xmlns:a16="http://schemas.microsoft.com/office/drawing/2014/main" xmlns="" id="{6497DCFF-C2AA-4065-BFCF-1E7535B0D81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val="0"/>
              </a:ext>
            </a:extLst>
          </a:blip>
          <a:srcRect l="55924" t="86960" r="29150"/>
          <a:stretch/>
        </p:blipFill>
        <p:spPr>
          <a:xfrm>
            <a:off x="11061755" y="-1"/>
            <a:ext cx="1127197" cy="553967"/>
          </a:xfrm>
          <a:prstGeom prst="rect">
            <a:avLst/>
          </a:prstGeom>
        </p:spPr>
      </p:pic>
      <p:pic>
        <p:nvPicPr>
          <p:cNvPr id="23" name="Picture 22">
            <a:extLst>
              <a:ext uri="{FF2B5EF4-FFF2-40B4-BE49-F238E27FC236}">
                <a16:creationId xmlns:a16="http://schemas.microsoft.com/office/drawing/2014/main" xmlns="" id="{DA9BD01A-0D38-48EA-98E5-BB66386F39B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val="0"/>
              </a:ext>
            </a:extLst>
          </a:blip>
          <a:srcRect l="82524" t="71774" r="2564"/>
          <a:stretch/>
        </p:blipFill>
        <p:spPr>
          <a:xfrm>
            <a:off x="11036686" y="1071807"/>
            <a:ext cx="1155314" cy="1230086"/>
          </a:xfrm>
          <a:prstGeom prst="rect">
            <a:avLst/>
          </a:prstGeom>
        </p:spPr>
      </p:pic>
      <p:sp>
        <p:nvSpPr>
          <p:cNvPr id="2" name="1 Dikdörtgen"/>
          <p:cNvSpPr/>
          <p:nvPr/>
        </p:nvSpPr>
        <p:spPr>
          <a:xfrm>
            <a:off x="193183" y="553967"/>
            <a:ext cx="11084417" cy="5237234"/>
          </a:xfrm>
          <a:prstGeom prst="rect">
            <a:avLst/>
          </a:prstGeom>
        </p:spPr>
        <p:txBody>
          <a:bodyPr vert="horz" lIns="91440" tIns="45720" rIns="91440" bIns="45720" rtlCol="0" anchor="ctr">
            <a:normAutofit/>
          </a:bodyPr>
          <a:lstStyle/>
          <a:p>
            <a:pPr defTabSz="914400">
              <a:lnSpc>
                <a:spcPct val="110000"/>
              </a:lnSpc>
              <a:spcAft>
                <a:spcPts val="600"/>
              </a:spcAft>
              <a:buClr>
                <a:schemeClr val="tx1"/>
              </a:buClr>
            </a:pPr>
            <a:r>
              <a:rPr lang="en-US" sz="1300" b="1" cap="all" dirty="0" smtClean="0">
                <a:latin typeface="Arial" panose="020B0604020202020204" pitchFamily="34" charset="0"/>
                <a:cs typeface="Arial" panose="020B0604020202020204" pitchFamily="34" charset="0"/>
              </a:rPr>
              <a:t>İLKÖĞRETİM </a:t>
            </a:r>
            <a:r>
              <a:rPr lang="en-US" sz="1300" b="1" cap="all" dirty="0">
                <a:latin typeface="Arial" panose="020B0604020202020204" pitchFamily="34" charset="0"/>
                <a:cs typeface="Arial" panose="020B0604020202020204" pitchFamily="34" charset="0"/>
              </a:rPr>
              <a:t>PROGRAMI UYGULAYAN ÖZEL EĞİTİM SINIFLARI </a:t>
            </a:r>
          </a:p>
          <a:p>
            <a:pPr indent="-228600" defTabSz="914400">
              <a:lnSpc>
                <a:spcPct val="110000"/>
              </a:lnSpc>
              <a:spcAft>
                <a:spcPts val="600"/>
              </a:spcAft>
              <a:buClr>
                <a:schemeClr val="tx1"/>
              </a:buClr>
              <a:buFont typeface="Arial" panose="020B0604020202020204" pitchFamily="34" charset="0"/>
              <a:buChar char="•"/>
            </a:pPr>
            <a:endParaRPr lang="en-US" sz="1300" b="1" cap="all" dirty="0">
              <a:latin typeface="Arial" panose="020B0604020202020204" pitchFamily="34" charset="0"/>
              <a:cs typeface="Arial" panose="020B0604020202020204" pitchFamily="34" charset="0"/>
            </a:endParaRPr>
          </a:p>
          <a:p>
            <a:pPr defTabSz="914400">
              <a:lnSpc>
                <a:spcPct val="110000"/>
              </a:lnSpc>
              <a:spcAft>
                <a:spcPts val="600"/>
              </a:spcAft>
              <a:buClr>
                <a:schemeClr val="tx1"/>
              </a:buClr>
            </a:pPr>
            <a:r>
              <a:rPr lang="en-US" sz="1300" b="1" cap="all" dirty="0">
                <a:latin typeface="Arial" panose="020B0604020202020204" pitchFamily="34" charset="0"/>
                <a:cs typeface="Arial" panose="020B0604020202020204" pitchFamily="34" charset="0"/>
              </a:rPr>
              <a:t>ÖZEL EĞİTİM HİZMETLERİ YÖNETMELİĞİ MADDE 27 </a:t>
            </a:r>
          </a:p>
          <a:p>
            <a:pPr indent="-228600" defTabSz="914400">
              <a:lnSpc>
                <a:spcPct val="110000"/>
              </a:lnSpc>
              <a:spcAft>
                <a:spcPts val="600"/>
              </a:spcAft>
              <a:buClr>
                <a:schemeClr val="tx1"/>
              </a:buClr>
              <a:buFont typeface="Arial" panose="020B0604020202020204" pitchFamily="34" charset="0"/>
              <a:buChar char="•"/>
            </a:pPr>
            <a:endParaRPr lang="en-US" sz="1300" b="1" cap="all" dirty="0"/>
          </a:p>
          <a:p>
            <a:pPr marL="342900" indent="-228600" defTabSz="914400">
              <a:lnSpc>
                <a:spcPct val="110000"/>
              </a:lnSpc>
              <a:spcAft>
                <a:spcPts val="600"/>
              </a:spcAft>
              <a:buClr>
                <a:schemeClr val="tx1"/>
              </a:buClr>
              <a:buFont typeface="Arial" panose="020B0604020202020204" pitchFamily="34" charset="0"/>
              <a:buChar char="•"/>
            </a:pPr>
            <a:r>
              <a:rPr lang="en-US" u="sng" dirty="0" err="1" smtClean="0">
                <a:latin typeface="Arial" panose="020B0604020202020204" pitchFamily="34" charset="0"/>
                <a:cs typeface="Arial" panose="020B0604020202020204" pitchFamily="34" charset="0"/>
              </a:rPr>
              <a:t>Görme</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veya</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işitme</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engelli</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öğrenciler</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için</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ilkokullarda</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özel</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eğitim</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sınıfları</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açılır</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İlkokulu</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tamamlayan</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öğrencilerin</a:t>
            </a:r>
            <a:r>
              <a:rPr lang="en-US" u="sng" dirty="0" smtClean="0">
                <a:latin typeface="Arial" panose="020B0604020202020204" pitchFamily="34" charset="0"/>
                <a:cs typeface="Arial" panose="020B0604020202020204" pitchFamily="34" charset="0"/>
              </a:rPr>
              <a:t> 5 </a:t>
            </a:r>
            <a:r>
              <a:rPr lang="en-US" u="sng" dirty="0" err="1" smtClean="0">
                <a:latin typeface="Arial" panose="020B0604020202020204" pitchFamily="34" charset="0"/>
                <a:cs typeface="Arial" panose="020B0604020202020204" pitchFamily="34" charset="0"/>
              </a:rPr>
              <a:t>inci</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sınıftan</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itibaren</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yetersizliği</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olmayan</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akranlarıyla</a:t>
            </a:r>
            <a:r>
              <a:rPr lang="en-US" u="sng" dirty="0" smtClean="0">
                <a:latin typeface="Arial" panose="020B0604020202020204" pitchFamily="34" charset="0"/>
                <a:cs typeface="Arial" panose="020B0604020202020204" pitchFamily="34" charset="0"/>
              </a:rPr>
              <a:t> tam </a:t>
            </a:r>
            <a:r>
              <a:rPr lang="en-US" u="sng" dirty="0" err="1" smtClean="0">
                <a:latin typeface="Arial" panose="020B0604020202020204" pitchFamily="34" charset="0"/>
                <a:cs typeface="Arial" panose="020B0604020202020204" pitchFamily="34" charset="0"/>
              </a:rPr>
              <a:t>zamanlı</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kaynaştırma</a:t>
            </a:r>
            <a:r>
              <a:rPr lang="en-US" u="sng" dirty="0" smtClean="0">
                <a:latin typeface="Arial" panose="020B0604020202020204" pitchFamily="34" charset="0"/>
                <a:cs typeface="Arial" panose="020B0604020202020204" pitchFamily="34" charset="0"/>
              </a:rPr>
              <a:t>/</a:t>
            </a:r>
            <a:r>
              <a:rPr lang="en-US" u="sng" dirty="0" err="1" smtClean="0">
                <a:latin typeface="Arial" panose="020B0604020202020204" pitchFamily="34" charset="0"/>
                <a:cs typeface="Arial" panose="020B0604020202020204" pitchFamily="34" charset="0"/>
              </a:rPr>
              <a:t>bütünleştirme</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uygulaması</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yoluyla</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aynı</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sınıfta</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eğitim</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görmeleri</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sağlanır</a:t>
            </a:r>
            <a:r>
              <a:rPr lang="en-US" u="sng" dirty="0" smtClean="0">
                <a:latin typeface="Arial" panose="020B0604020202020204" pitchFamily="34" charset="0"/>
                <a:cs typeface="Arial" panose="020B0604020202020204" pitchFamily="34" charset="0"/>
              </a:rPr>
              <a:t>. </a:t>
            </a:r>
          </a:p>
          <a:p>
            <a:pPr marL="342900" indent="-228600" defTabSz="914400">
              <a:lnSpc>
                <a:spcPct val="110000"/>
              </a:lnSpc>
              <a:spcAft>
                <a:spcPts val="600"/>
              </a:spcAft>
              <a:buClr>
                <a:schemeClr val="tx1"/>
              </a:buClr>
              <a:buFont typeface="Arial" panose="020B0604020202020204" pitchFamily="34" charset="0"/>
              <a:buChar char="•"/>
            </a:pPr>
            <a:endParaRPr lang="en-US" u="sng" dirty="0" smtClean="0">
              <a:latin typeface="Arial" panose="020B0604020202020204" pitchFamily="34" charset="0"/>
              <a:cs typeface="Arial" panose="020B0604020202020204" pitchFamily="34" charset="0"/>
            </a:endParaRPr>
          </a:p>
          <a:p>
            <a:pPr marL="342900" indent="-228600" defTabSz="914400">
              <a:lnSpc>
                <a:spcPct val="110000"/>
              </a:lnSpc>
              <a:spcAft>
                <a:spcPts val="600"/>
              </a:spcAft>
              <a:buClr>
                <a:schemeClr val="tx1"/>
              </a:buClr>
              <a:buFont typeface="Arial" panose="020B0604020202020204" pitchFamily="34" charset="0"/>
              <a:buChar char="•"/>
            </a:pPr>
            <a:r>
              <a:rPr lang="en-US" u="sng" dirty="0" smtClean="0">
                <a:latin typeface="Arial" panose="020B0604020202020204" pitchFamily="34" charset="0"/>
                <a:cs typeface="Arial" panose="020B0604020202020204" pitchFamily="34" charset="0"/>
              </a:rPr>
              <a:t>İmam </a:t>
            </a:r>
            <a:r>
              <a:rPr lang="en-US" u="sng" dirty="0" err="1" smtClean="0">
                <a:latin typeface="Arial" panose="020B0604020202020204" pitchFamily="34" charset="0"/>
                <a:cs typeface="Arial" panose="020B0604020202020204" pitchFamily="34" charset="0"/>
              </a:rPr>
              <a:t>hatip</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ortaokulları</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haricindeki</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diğer</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ortaokullar</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ile</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ilkokullar</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bünyesinde</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hafif</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düzeyde</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zihinsel</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engeli</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olan</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öğrenciler</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veya</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hafif</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düzeyde</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otizmi</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olan</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öğrenciler</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için</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özel</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eğitim</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sınıfları</a:t>
            </a:r>
            <a:r>
              <a:rPr lang="en-US" u="sng" dirty="0" smtClean="0">
                <a:latin typeface="Arial" panose="020B0604020202020204" pitchFamily="34" charset="0"/>
                <a:cs typeface="Arial" panose="020B0604020202020204" pitchFamily="34" charset="0"/>
              </a:rPr>
              <a:t> </a:t>
            </a:r>
            <a:r>
              <a:rPr lang="en-US" u="sng" dirty="0" err="1" smtClean="0">
                <a:latin typeface="Arial" panose="020B0604020202020204" pitchFamily="34" charset="0"/>
                <a:cs typeface="Arial" panose="020B0604020202020204" pitchFamily="34" charset="0"/>
              </a:rPr>
              <a:t>açılır</a:t>
            </a:r>
            <a:r>
              <a:rPr lang="en-US" u="sng" dirty="0" smtClean="0">
                <a:latin typeface="Arial" panose="020B0604020202020204" pitchFamily="34" charset="0"/>
                <a:cs typeface="Arial" panose="020B0604020202020204" pitchFamily="34" charset="0"/>
              </a:rPr>
              <a:t>. </a:t>
            </a:r>
            <a:endParaRPr lang="en-US" u="sng" cap="all"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9A0F0AC6-A89F-416B-9FA4-48E664065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218D7DD0-110F-43F3-A7E4-B51873CBF1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xmlns="" id="{3A9C15D4-2EE7-4D05-B87C-91D1F3B96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7BB94C57-FDF3-45A3-9D1F-904523D795D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2 Dikdörtgen"/>
          <p:cNvSpPr/>
          <p:nvPr/>
        </p:nvSpPr>
        <p:spPr>
          <a:xfrm>
            <a:off x="4262908" y="476518"/>
            <a:ext cx="7014692" cy="5187908"/>
          </a:xfrm>
          <a:prstGeom prst="rect">
            <a:avLst/>
          </a:prstGeom>
        </p:spPr>
        <p:txBody>
          <a:bodyPr vert="horz" lIns="91440" tIns="45720" rIns="91440" bIns="45720" rtlCol="0" anchor="ctr">
            <a:normAutofit fontScale="92500" lnSpcReduction="20000"/>
          </a:bodyPr>
          <a:lstStyle/>
          <a:p>
            <a:pPr defTabSz="914400">
              <a:lnSpc>
                <a:spcPct val="110000"/>
              </a:lnSpc>
              <a:spcAft>
                <a:spcPts val="600"/>
              </a:spcAft>
              <a:buClr>
                <a:schemeClr val="tx1"/>
              </a:buClr>
            </a:pPr>
            <a:r>
              <a:rPr lang="en-US" sz="1600" dirty="0" smtClean="0">
                <a:latin typeface="Arial" panose="020B0604020202020204" pitchFamily="34" charset="0"/>
                <a:cs typeface="Arial" panose="020B0604020202020204" pitchFamily="34" charset="0"/>
              </a:rPr>
              <a:t>Bu </a:t>
            </a:r>
            <a:r>
              <a:rPr lang="en-US" sz="1600" dirty="0" err="1" smtClean="0">
                <a:latin typeface="Arial" panose="020B0604020202020204" pitchFamily="34" charset="0"/>
                <a:cs typeface="Arial" panose="020B0604020202020204" pitchFamily="34" charset="0"/>
              </a:rPr>
              <a:t>sınıflarda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hizmetlerinin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yürütülmesinde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aşağıdaki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hususlar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dikkate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alınır</a:t>
            </a:r>
            <a:r>
              <a:rPr lang="en-US" sz="1600" dirty="0" smtClean="0">
                <a:latin typeface="Arial" panose="020B0604020202020204" pitchFamily="34" charset="0"/>
                <a:cs typeface="Arial" panose="020B0604020202020204" pitchFamily="34" charset="0"/>
              </a:rPr>
              <a:t>:</a:t>
            </a:r>
          </a:p>
          <a:p>
            <a:pPr indent="-228600" defTabSz="914400">
              <a:lnSpc>
                <a:spcPct val="110000"/>
              </a:lnSpc>
              <a:spcAft>
                <a:spcPts val="600"/>
              </a:spcAft>
              <a:buClr>
                <a:schemeClr val="tx1"/>
              </a:buClr>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indent="-228600" defTabSz="914400">
              <a:lnSpc>
                <a:spcPct val="110000"/>
              </a:lnSpc>
              <a:spcAft>
                <a:spcPts val="600"/>
              </a:spcAft>
              <a:buClr>
                <a:schemeClr val="tx1"/>
              </a:buClr>
              <a:buFont typeface="Arial" panose="020B0604020202020204" pitchFamily="34" charset="0"/>
              <a:buChar char="•"/>
            </a:pPr>
            <a:r>
              <a:rPr lang="en-US" sz="1600" dirty="0" smtClean="0">
                <a:latin typeface="Arial" panose="020B0604020202020204" pitchFamily="34" charset="0"/>
                <a:cs typeface="Arial" panose="020B0604020202020204" pitchFamily="34" charset="0"/>
              </a:rPr>
              <a:t>A) </a:t>
            </a:r>
            <a:r>
              <a:rPr lang="en-US" sz="1600" dirty="0" err="1" smtClean="0">
                <a:latin typeface="Arial" panose="020B0604020202020204" pitchFamily="34" charset="0"/>
                <a:cs typeface="Arial" panose="020B0604020202020204" pitchFamily="34" charset="0"/>
              </a:rPr>
              <a:t>aynı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tür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yetersizliği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olan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öğrencilere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birleştirilmiş</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sınıf</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uygulaması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ile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yapılır</a:t>
            </a:r>
            <a:r>
              <a:rPr lang="en-US" sz="1600" dirty="0" smtClean="0">
                <a:latin typeface="Arial" panose="020B0604020202020204" pitchFamily="34" charset="0"/>
                <a:cs typeface="Arial" panose="020B0604020202020204" pitchFamily="34" charset="0"/>
              </a:rPr>
              <a:t>.</a:t>
            </a:r>
          </a:p>
          <a:p>
            <a:pPr indent="-228600" defTabSz="914400">
              <a:lnSpc>
                <a:spcPct val="110000"/>
              </a:lnSpc>
              <a:spcAft>
                <a:spcPts val="600"/>
              </a:spcAft>
              <a:buClr>
                <a:schemeClr val="tx1"/>
              </a:buClr>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indent="-228600" defTabSz="914400">
              <a:lnSpc>
                <a:spcPct val="110000"/>
              </a:lnSpc>
              <a:spcAft>
                <a:spcPts val="600"/>
              </a:spcAft>
              <a:buClr>
                <a:schemeClr val="tx1"/>
              </a:buClr>
              <a:buFont typeface="Arial" panose="020B0604020202020204" pitchFamily="34" charset="0"/>
              <a:buChar char="•"/>
            </a:pPr>
            <a:r>
              <a:rPr lang="en-US" sz="1600" dirty="0" smtClean="0">
                <a:latin typeface="Arial" panose="020B0604020202020204" pitchFamily="34" charset="0"/>
                <a:cs typeface="Arial" panose="020B0604020202020204" pitchFamily="34" charset="0"/>
              </a:rPr>
              <a:t>B) </a:t>
            </a:r>
            <a:r>
              <a:rPr lang="en-US" sz="1600" dirty="0" err="1" smtClean="0">
                <a:latin typeface="Arial" panose="020B0604020202020204" pitchFamily="34" charset="0"/>
                <a:cs typeface="Arial" panose="020B0604020202020204" pitchFamily="34" charset="0"/>
              </a:rPr>
              <a:t>öğrenciler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ilköğretim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programını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takip</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ederler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Öğrencilerin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takip</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ettikleri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programlar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temel</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alınarak</a:t>
            </a:r>
            <a:r>
              <a:rPr lang="en-US" sz="1600" dirty="0" smtClean="0">
                <a:latin typeface="Arial" panose="020B0604020202020204" pitchFamily="34" charset="0"/>
                <a:cs typeface="Arial" panose="020B0604020202020204" pitchFamily="34" charset="0"/>
              </a:rPr>
              <a:t> BEP </a:t>
            </a:r>
            <a:r>
              <a:rPr lang="en-US" sz="1600" dirty="0" err="1" smtClean="0">
                <a:latin typeface="Arial" panose="020B0604020202020204" pitchFamily="34" charset="0"/>
                <a:cs typeface="Arial" panose="020B0604020202020204" pitchFamily="34" charset="0"/>
              </a:rPr>
              <a:t>hazırlanır</a:t>
            </a:r>
            <a:r>
              <a:rPr lang="en-US" sz="1600" dirty="0" smtClean="0">
                <a:latin typeface="Arial" panose="020B0604020202020204" pitchFamily="34" charset="0"/>
                <a:cs typeface="Arial" panose="020B0604020202020204" pitchFamily="34" charset="0"/>
              </a:rPr>
              <a:t>. </a:t>
            </a:r>
          </a:p>
          <a:p>
            <a:pPr indent="-228600" defTabSz="914400">
              <a:lnSpc>
                <a:spcPct val="110000"/>
              </a:lnSpc>
              <a:spcAft>
                <a:spcPts val="600"/>
              </a:spcAft>
              <a:buClr>
                <a:schemeClr val="tx1"/>
              </a:buClr>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indent="-228600" defTabSz="914400">
              <a:lnSpc>
                <a:spcPct val="110000"/>
              </a:lnSpc>
              <a:spcAft>
                <a:spcPts val="600"/>
              </a:spcAft>
              <a:buClr>
                <a:schemeClr val="tx1"/>
              </a:buClr>
              <a:buFont typeface="Arial" panose="020B0604020202020204" pitchFamily="34" charset="0"/>
              <a:buChar char="•"/>
            </a:pPr>
            <a:r>
              <a:rPr lang="en-US" sz="1600" dirty="0" smtClean="0">
                <a:latin typeface="Arial" panose="020B0604020202020204" pitchFamily="34" charset="0"/>
                <a:cs typeface="Arial" panose="020B0604020202020204" pitchFamily="34" charset="0"/>
              </a:rPr>
              <a:t>C) </a:t>
            </a:r>
            <a:r>
              <a:rPr lang="en-US" sz="1600" dirty="0" err="1" smtClean="0">
                <a:latin typeface="Arial" panose="020B0604020202020204" pitchFamily="34" charset="0"/>
                <a:cs typeface="Arial" panose="020B0604020202020204" pitchFamily="34" charset="0"/>
              </a:rPr>
              <a:t>sınıfların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mevcudu</a:t>
            </a:r>
            <a:r>
              <a:rPr lang="en-US" sz="1600" dirty="0" smtClean="0">
                <a:latin typeface="Arial" panose="020B0604020202020204" pitchFamily="34" charset="0"/>
                <a:cs typeface="Arial" panose="020B0604020202020204" pitchFamily="34" charset="0"/>
              </a:rPr>
              <a:t> en </a:t>
            </a:r>
            <a:r>
              <a:rPr lang="en-US" sz="1600" dirty="0" err="1" smtClean="0">
                <a:latin typeface="Arial" panose="020B0604020202020204" pitchFamily="34" charset="0"/>
                <a:cs typeface="Arial" panose="020B0604020202020204" pitchFamily="34" charset="0"/>
              </a:rPr>
              <a:t>fazla</a:t>
            </a:r>
            <a:r>
              <a:rPr lang="en-US" sz="1600" dirty="0" smtClean="0">
                <a:latin typeface="Arial" panose="020B0604020202020204" pitchFamily="34" charset="0"/>
                <a:cs typeface="Arial" panose="020B0604020202020204" pitchFamily="34" charset="0"/>
              </a:rPr>
              <a:t> 10 </a:t>
            </a:r>
            <a:r>
              <a:rPr lang="en-US" sz="1600" dirty="0" err="1" smtClean="0">
                <a:latin typeface="Arial" panose="020B0604020202020204" pitchFamily="34" charset="0"/>
                <a:cs typeface="Arial" panose="020B0604020202020204" pitchFamily="34" charset="0"/>
              </a:rPr>
              <a:t>öğrenciden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oluşur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Ancak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otizmi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olan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öğrenciler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için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sınıf</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mevcutları</a:t>
            </a:r>
            <a:r>
              <a:rPr lang="en-US" sz="1600" dirty="0" smtClean="0">
                <a:latin typeface="Arial" panose="020B0604020202020204" pitchFamily="34" charset="0"/>
                <a:cs typeface="Arial" panose="020B0604020202020204" pitchFamily="34" charset="0"/>
              </a:rPr>
              <a:t> en </a:t>
            </a:r>
            <a:r>
              <a:rPr lang="en-US" sz="1600" dirty="0" err="1" smtClean="0">
                <a:latin typeface="Arial" panose="020B0604020202020204" pitchFamily="34" charset="0"/>
                <a:cs typeface="Arial" panose="020B0604020202020204" pitchFamily="34" charset="0"/>
              </a:rPr>
              <a:t>fazla</a:t>
            </a:r>
            <a:r>
              <a:rPr lang="en-US" sz="1600" dirty="0" smtClean="0">
                <a:latin typeface="Arial" panose="020B0604020202020204" pitchFamily="34" charset="0"/>
                <a:cs typeface="Arial" panose="020B0604020202020204" pitchFamily="34" charset="0"/>
              </a:rPr>
              <a:t> 4’tür. </a:t>
            </a:r>
          </a:p>
          <a:p>
            <a:pPr indent="-228600" defTabSz="914400">
              <a:lnSpc>
                <a:spcPct val="110000"/>
              </a:lnSpc>
              <a:spcAft>
                <a:spcPts val="600"/>
              </a:spcAft>
              <a:buClr>
                <a:schemeClr val="tx1"/>
              </a:buClr>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indent="-228600" defTabSz="914400">
              <a:lnSpc>
                <a:spcPct val="110000"/>
              </a:lnSpc>
              <a:spcAft>
                <a:spcPts val="600"/>
              </a:spcAft>
              <a:buClr>
                <a:schemeClr val="tx1"/>
              </a:buClr>
              <a:buFont typeface="Arial" panose="020B0604020202020204" pitchFamily="34" charset="0"/>
              <a:buChar char="•"/>
            </a:pPr>
            <a:r>
              <a:rPr lang="en-US" sz="1600" dirty="0" smtClean="0">
                <a:latin typeface="Arial" panose="020B0604020202020204" pitchFamily="34" charset="0"/>
                <a:cs typeface="Arial" panose="020B0604020202020204" pitchFamily="34" charset="0"/>
              </a:rPr>
              <a:t>D) </a:t>
            </a:r>
            <a:r>
              <a:rPr lang="en-US" sz="1600" dirty="0" err="1" smtClean="0">
                <a:latin typeface="Arial" panose="020B0604020202020204" pitchFamily="34" charset="0"/>
                <a:cs typeface="Arial" panose="020B0604020202020204" pitchFamily="34" charset="0"/>
              </a:rPr>
              <a:t>öğrenciler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bep</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geliştirme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biriminin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kararı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doğrultusunda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bazı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dersleri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sosyal</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etkinlikleri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diğer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akranları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ile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bir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arada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yaparlar</a:t>
            </a:r>
            <a:r>
              <a:rPr lang="en-US" sz="1600" dirty="0" smtClean="0">
                <a:latin typeface="Arial" panose="020B0604020202020204" pitchFamily="34" charset="0"/>
                <a:cs typeface="Arial" panose="020B0604020202020204" pitchFamily="34" charset="0"/>
              </a:rPr>
              <a:t>.</a:t>
            </a:r>
          </a:p>
          <a:p>
            <a:pPr indent="-228600" defTabSz="914400">
              <a:lnSpc>
                <a:spcPct val="110000"/>
              </a:lnSpc>
              <a:spcAft>
                <a:spcPts val="600"/>
              </a:spcAft>
              <a:buClr>
                <a:schemeClr val="tx1"/>
              </a:buClr>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indent="-228600" defTabSz="914400">
              <a:lnSpc>
                <a:spcPct val="110000"/>
              </a:lnSpc>
              <a:spcAft>
                <a:spcPts val="600"/>
              </a:spcAft>
              <a:buClr>
                <a:schemeClr val="tx1"/>
              </a:buClr>
              <a:buFont typeface="Arial" panose="020B0604020202020204" pitchFamily="34" charset="0"/>
              <a:buChar char="•"/>
            </a:pPr>
            <a:r>
              <a:rPr lang="en-US" sz="1600" dirty="0" smtClean="0">
                <a:latin typeface="Arial" panose="020B0604020202020204" pitchFamily="34" charset="0"/>
                <a:cs typeface="Arial" panose="020B0604020202020204" pitchFamily="34" charset="0"/>
              </a:rPr>
              <a:t>E) </a:t>
            </a:r>
            <a:r>
              <a:rPr lang="en-US" sz="1600" u="sng" dirty="0" err="1" smtClean="0">
                <a:latin typeface="Arial" panose="020B0604020202020204" pitchFamily="34" charset="0"/>
                <a:cs typeface="Arial" panose="020B0604020202020204" pitchFamily="34" charset="0"/>
              </a:rPr>
              <a:t>görme</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veya</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işitme</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yetersizliği</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olan</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öğrenciler</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için</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açılan</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sınıflarda</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birinci</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sınıftan</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dördüncü</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sınıfa</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kadar</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dersler</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özel</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eğitim</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öğretmeni</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tarafından</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okutulur</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Ancak</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yabancı</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dil</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ile</a:t>
            </a:r>
            <a:r>
              <a:rPr lang="en-US" sz="1600" u="sng" dirty="0" smtClean="0">
                <a:latin typeface="Arial" panose="020B0604020202020204" pitchFamily="34" charset="0"/>
                <a:cs typeface="Arial" panose="020B0604020202020204" pitchFamily="34" charset="0"/>
              </a:rPr>
              <a:t> din </a:t>
            </a:r>
            <a:r>
              <a:rPr lang="en-US" sz="1600" u="sng" dirty="0" err="1" smtClean="0">
                <a:latin typeface="Arial" panose="020B0604020202020204" pitchFamily="34" charset="0"/>
                <a:cs typeface="Arial" panose="020B0604020202020204" pitchFamily="34" charset="0"/>
              </a:rPr>
              <a:t>kültürü</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ve</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ahlak</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bilgisi</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dersleri</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alan</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öğretmenlerince</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okutulur</a:t>
            </a:r>
            <a:r>
              <a:rPr lang="en-US" sz="1600" u="sng" dirty="0" smtClean="0">
                <a:latin typeface="Arial" panose="020B0604020202020204" pitchFamily="34" charset="0"/>
                <a:cs typeface="Arial" panose="020B0604020202020204" pitchFamily="34" charset="0"/>
              </a:rPr>
              <a:t>. Alan </a:t>
            </a:r>
            <a:r>
              <a:rPr lang="en-US" sz="1600" u="sng" dirty="0" err="1" smtClean="0">
                <a:latin typeface="Arial" panose="020B0604020202020204" pitchFamily="34" charset="0"/>
                <a:cs typeface="Arial" panose="020B0604020202020204" pitchFamily="34" charset="0"/>
              </a:rPr>
              <a:t>öğretmeni</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tarafından</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okutulan</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derslere</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özel</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eğitim</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öğretmeni</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ders</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işlenişine</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destek</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vermek</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üzere</a:t>
            </a:r>
            <a:r>
              <a:rPr lang="en-US" sz="1600" u="sng" dirty="0" smtClean="0">
                <a:latin typeface="Arial" panose="020B0604020202020204" pitchFamily="34" charset="0"/>
                <a:cs typeface="Arial" panose="020B0604020202020204" pitchFamily="34" charset="0"/>
              </a:rPr>
              <a:t> </a:t>
            </a:r>
            <a:r>
              <a:rPr lang="en-US" sz="1600" u="sng" dirty="0" err="1" smtClean="0">
                <a:latin typeface="Arial" panose="020B0604020202020204" pitchFamily="34" charset="0"/>
                <a:cs typeface="Arial" panose="020B0604020202020204" pitchFamily="34" charset="0"/>
              </a:rPr>
              <a:t>katılır</a:t>
            </a:r>
            <a:r>
              <a:rPr lang="en-US" sz="1600" u="sng" dirty="0" smtClean="0">
                <a:latin typeface="Arial" panose="020B0604020202020204" pitchFamily="34" charset="0"/>
                <a:cs typeface="Arial" panose="020B0604020202020204" pitchFamily="34" charset="0"/>
              </a:rPr>
              <a:t>.</a:t>
            </a:r>
          </a:p>
          <a:p>
            <a:pPr indent="-228600" defTabSz="914400">
              <a:lnSpc>
                <a:spcPct val="110000"/>
              </a:lnSpc>
              <a:spcAft>
                <a:spcPts val="600"/>
              </a:spcAft>
              <a:buClr>
                <a:schemeClr val="tx1"/>
              </a:buClr>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xmlns="" id="{6AEBDF1A-221A-4497-BBA9-57A70D16151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4106D63-FAE2-40C7-8477-87205A90C5E6}"/>
              </a:ext>
            </a:extLst>
          </p:cNvPr>
          <p:cNvSpPr>
            <a:spLocks noGrp="1"/>
          </p:cNvSpPr>
          <p:nvPr>
            <p:ph type="title"/>
          </p:nvPr>
        </p:nvSpPr>
        <p:spPr>
          <a:xfrm>
            <a:off x="753977" y="254532"/>
            <a:ext cx="10364451" cy="881809"/>
          </a:xfrm>
          <a:solidFill>
            <a:schemeClr val="bg2"/>
          </a:solidFill>
        </p:spPr>
        <p:txBody>
          <a:bodyPr>
            <a:normAutofit fontScale="90000"/>
          </a:bodyPr>
          <a:lstStyle/>
          <a:p>
            <a:r>
              <a:rPr lang="tr-TR" dirty="0">
                <a:latin typeface="Arial" panose="020B0604020202020204" pitchFamily="34" charset="0"/>
                <a:cs typeface="Arial" panose="020B0604020202020204" pitchFamily="34" charset="0"/>
              </a:rPr>
              <a:t>Tekirdağ ilinde bulunan rehberlik ve araştırma merkezleri</a:t>
            </a:r>
          </a:p>
        </p:txBody>
      </p:sp>
      <p:graphicFrame>
        <p:nvGraphicFramePr>
          <p:cNvPr id="5" name="İçerik Yer Tutucusu 4">
            <a:extLst>
              <a:ext uri="{FF2B5EF4-FFF2-40B4-BE49-F238E27FC236}">
                <a16:creationId xmlns:a16="http://schemas.microsoft.com/office/drawing/2014/main" xmlns="" id="{EC6DEC47-89B1-4957-AAED-D6E56CD76E0D}"/>
              </a:ext>
            </a:extLst>
          </p:cNvPr>
          <p:cNvGraphicFramePr>
            <a:graphicFrameLocks noGrp="1"/>
          </p:cNvGraphicFramePr>
          <p:nvPr>
            <p:ph sz="half" idx="1"/>
            <p:extLst>
              <p:ext uri="{D42A27DB-BD31-4B8C-83A1-F6EECF244321}">
                <p14:modId xmlns:p14="http://schemas.microsoft.com/office/powerpoint/2010/main" val="360985618"/>
              </p:ext>
            </p:extLst>
          </p:nvPr>
        </p:nvGraphicFramePr>
        <p:xfrm>
          <a:off x="168800" y="2311685"/>
          <a:ext cx="3529900" cy="3165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İçerik Yer Tutucusu 8">
            <a:extLst>
              <a:ext uri="{FF2B5EF4-FFF2-40B4-BE49-F238E27FC236}">
                <a16:creationId xmlns:a16="http://schemas.microsoft.com/office/drawing/2014/main" xmlns="" id="{76966B04-24A8-46E0-91E2-36FA9CE8D77E}"/>
              </a:ext>
            </a:extLst>
          </p:cNvPr>
          <p:cNvGraphicFramePr>
            <a:graphicFrameLocks noGrp="1"/>
          </p:cNvGraphicFramePr>
          <p:nvPr>
            <p:ph sz="half" idx="2"/>
            <p:extLst>
              <p:ext uri="{D42A27DB-BD31-4B8C-83A1-F6EECF244321}">
                <p14:modId xmlns:p14="http://schemas.microsoft.com/office/powerpoint/2010/main" val="3035356795"/>
              </p:ext>
            </p:extLst>
          </p:nvPr>
        </p:nvGraphicFramePr>
        <p:xfrm>
          <a:off x="4029203" y="2279489"/>
          <a:ext cx="3390500" cy="32634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yagram 9">
            <a:extLst>
              <a:ext uri="{FF2B5EF4-FFF2-40B4-BE49-F238E27FC236}">
                <a16:creationId xmlns:a16="http://schemas.microsoft.com/office/drawing/2014/main" xmlns="" id="{EE0BAD57-23AF-413B-AEF2-DB7E26A31DBB}"/>
              </a:ext>
            </a:extLst>
          </p:cNvPr>
          <p:cNvGraphicFramePr/>
          <p:nvPr>
            <p:extLst>
              <p:ext uri="{D42A27DB-BD31-4B8C-83A1-F6EECF244321}">
                <p14:modId xmlns:p14="http://schemas.microsoft.com/office/powerpoint/2010/main" val="2041050794"/>
              </p:ext>
            </p:extLst>
          </p:nvPr>
        </p:nvGraphicFramePr>
        <p:xfrm>
          <a:off x="7945515" y="2311686"/>
          <a:ext cx="3972263" cy="31658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Metin kutusu 10">
            <a:extLst>
              <a:ext uri="{FF2B5EF4-FFF2-40B4-BE49-F238E27FC236}">
                <a16:creationId xmlns:a16="http://schemas.microsoft.com/office/drawing/2014/main" xmlns="" id="{2D2A7820-6AB3-44BA-A79F-CCC88A43E1CA}"/>
              </a:ext>
            </a:extLst>
          </p:cNvPr>
          <p:cNvSpPr txBox="1"/>
          <p:nvPr/>
        </p:nvSpPr>
        <p:spPr>
          <a:xfrm>
            <a:off x="426190" y="1934933"/>
            <a:ext cx="3015119" cy="369332"/>
          </a:xfrm>
          <a:prstGeom prst="rect">
            <a:avLst/>
          </a:prstGeom>
          <a:noFill/>
        </p:spPr>
        <p:txBody>
          <a:bodyPr wrap="square" rtlCol="0">
            <a:spAutoFit/>
          </a:bodyPr>
          <a:lstStyle/>
          <a:p>
            <a:pPr algn="ctr"/>
            <a:r>
              <a:rPr lang="tr-TR" dirty="0"/>
              <a:t>Tekirdağ RAM</a:t>
            </a:r>
          </a:p>
        </p:txBody>
      </p:sp>
      <p:sp>
        <p:nvSpPr>
          <p:cNvPr id="12" name="Metin kutusu 11">
            <a:extLst>
              <a:ext uri="{FF2B5EF4-FFF2-40B4-BE49-F238E27FC236}">
                <a16:creationId xmlns:a16="http://schemas.microsoft.com/office/drawing/2014/main" xmlns="" id="{371CDC3D-FBCB-4D95-8A32-B7FDC1082EF8}"/>
              </a:ext>
            </a:extLst>
          </p:cNvPr>
          <p:cNvSpPr txBox="1"/>
          <p:nvPr/>
        </p:nvSpPr>
        <p:spPr>
          <a:xfrm>
            <a:off x="4216893" y="1934933"/>
            <a:ext cx="3015119" cy="369332"/>
          </a:xfrm>
          <a:prstGeom prst="rect">
            <a:avLst/>
          </a:prstGeom>
          <a:noFill/>
        </p:spPr>
        <p:txBody>
          <a:bodyPr wrap="square" rtlCol="0">
            <a:spAutoFit/>
          </a:bodyPr>
          <a:lstStyle/>
          <a:p>
            <a:pPr algn="ctr"/>
            <a:r>
              <a:rPr lang="tr-TR" dirty="0"/>
              <a:t>Çorlu RAM</a:t>
            </a:r>
          </a:p>
        </p:txBody>
      </p:sp>
      <p:sp>
        <p:nvSpPr>
          <p:cNvPr id="13" name="Metin kutusu 12">
            <a:extLst>
              <a:ext uri="{FF2B5EF4-FFF2-40B4-BE49-F238E27FC236}">
                <a16:creationId xmlns:a16="http://schemas.microsoft.com/office/drawing/2014/main" xmlns="" id="{8BD7B225-963A-42CB-BD9F-E5C6D4ED74C7}"/>
              </a:ext>
            </a:extLst>
          </p:cNvPr>
          <p:cNvSpPr txBox="1"/>
          <p:nvPr/>
        </p:nvSpPr>
        <p:spPr>
          <a:xfrm>
            <a:off x="8424086" y="1910157"/>
            <a:ext cx="3015119" cy="369332"/>
          </a:xfrm>
          <a:prstGeom prst="rect">
            <a:avLst/>
          </a:prstGeom>
          <a:noFill/>
        </p:spPr>
        <p:txBody>
          <a:bodyPr wrap="square" rtlCol="0">
            <a:spAutoFit/>
          </a:bodyPr>
          <a:lstStyle/>
          <a:p>
            <a:pPr algn="ctr"/>
            <a:r>
              <a:rPr lang="tr-TR" dirty="0"/>
              <a:t>Çerkezköy RAM</a:t>
            </a:r>
          </a:p>
        </p:txBody>
      </p:sp>
    </p:spTree>
    <p:extLst>
      <p:ext uri="{BB962C8B-B14F-4D97-AF65-F5344CB8AC3E}">
        <p14:creationId xmlns:p14="http://schemas.microsoft.com/office/powerpoint/2010/main" val="363696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9A0F0AC6-A89F-416B-9FA4-48E664065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218D7DD0-110F-43F3-A7E4-B51873CBF1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xmlns="" id="{E3F012C5-2940-4F3E-BB5E-B8B2C9E829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A70DF37D-86A3-45DB-B1C1-580462D4BB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1 Dikdörtgen"/>
          <p:cNvSpPr/>
          <p:nvPr/>
        </p:nvSpPr>
        <p:spPr>
          <a:xfrm>
            <a:off x="115910" y="296213"/>
            <a:ext cx="11616743" cy="6362163"/>
          </a:xfrm>
          <a:prstGeom prst="rect">
            <a:avLst/>
          </a:prstGeom>
        </p:spPr>
        <p:txBody>
          <a:bodyPr vert="horz" lIns="91440" tIns="45720" rIns="91440" bIns="45720" rtlCol="0" anchor="ctr">
            <a:normAutofit/>
          </a:bodyPr>
          <a:lstStyle/>
          <a:p>
            <a:pPr defTabSz="914400">
              <a:lnSpc>
                <a:spcPct val="110000"/>
              </a:lnSpc>
              <a:spcAft>
                <a:spcPts val="600"/>
              </a:spcAft>
              <a:buClr>
                <a:schemeClr val="tx1"/>
              </a:buClr>
            </a:pPr>
            <a:r>
              <a:rPr lang="en-US" sz="1100" b="1" cap="all" dirty="0">
                <a:latin typeface="Arial" panose="020B0604020202020204" pitchFamily="34" charset="0"/>
                <a:cs typeface="Arial" panose="020B0604020202020204" pitchFamily="34" charset="0"/>
              </a:rPr>
              <a:t>ÖZEL EĞİTİM PROGRAMI UYGULAYAN ÖZEL EĞİTİM SINIFLARI</a:t>
            </a:r>
          </a:p>
          <a:p>
            <a:pPr indent="-228600" defTabSz="914400">
              <a:lnSpc>
                <a:spcPct val="110000"/>
              </a:lnSpc>
              <a:spcAft>
                <a:spcPts val="600"/>
              </a:spcAft>
              <a:buClr>
                <a:schemeClr val="tx1"/>
              </a:buClr>
              <a:buFont typeface="Arial" panose="020B0604020202020204" pitchFamily="34" charset="0"/>
              <a:buChar char="•"/>
            </a:pPr>
            <a:endParaRPr lang="en-US" sz="1100" cap="all" dirty="0">
              <a:latin typeface="Arial" panose="020B0604020202020204" pitchFamily="34" charset="0"/>
              <a:cs typeface="Arial" panose="020B0604020202020204" pitchFamily="34" charset="0"/>
            </a:endParaRPr>
          </a:p>
          <a:p>
            <a:pPr defTabSz="914400">
              <a:lnSpc>
                <a:spcPct val="110000"/>
              </a:lnSpc>
              <a:spcAft>
                <a:spcPts val="600"/>
              </a:spcAft>
              <a:buClr>
                <a:schemeClr val="tx1"/>
              </a:buClr>
            </a:pPr>
            <a:r>
              <a:rPr lang="en-US" sz="1100" b="1" cap="all" dirty="0">
                <a:latin typeface="Arial" panose="020B0604020202020204" pitchFamily="34" charset="0"/>
                <a:cs typeface="Arial" panose="020B0604020202020204" pitchFamily="34" charset="0"/>
              </a:rPr>
              <a:t>ÖZEL EĞİTİM HİZMETLERİ YÖNETMELİĞİ MADDE 28 </a:t>
            </a:r>
          </a:p>
          <a:p>
            <a:pPr indent="-228600" defTabSz="914400">
              <a:lnSpc>
                <a:spcPct val="110000"/>
              </a:lnSpc>
              <a:spcAft>
                <a:spcPts val="600"/>
              </a:spcAft>
              <a:buClr>
                <a:schemeClr val="tx1"/>
              </a:buClr>
              <a:buFont typeface="Arial" panose="020B0604020202020204" pitchFamily="34" charset="0"/>
              <a:buChar char="•"/>
            </a:pPr>
            <a:endParaRPr lang="en-US" sz="1100" cap="all" dirty="0">
              <a:latin typeface="Arial" panose="020B0604020202020204" pitchFamily="34" charset="0"/>
              <a:cs typeface="Arial" panose="020B0604020202020204" pitchFamily="34" charset="0"/>
            </a:endParaRPr>
          </a:p>
          <a:p>
            <a:pPr marL="342900" indent="-228600" defTabSz="914400">
              <a:lnSpc>
                <a:spcPct val="110000"/>
              </a:lnSpc>
              <a:spcAft>
                <a:spcPts val="600"/>
              </a:spcAft>
              <a:buClr>
                <a:schemeClr val="tx1"/>
              </a:buClr>
              <a:buFont typeface="Arial" panose="020B0604020202020204" pitchFamily="34" charset="0"/>
              <a:buChar char="•"/>
            </a:pPr>
            <a:r>
              <a:rPr lang="en-US" sz="1600" dirty="0" err="1" smtClean="0">
                <a:latin typeface="Arial" panose="020B0604020202020204" pitchFamily="34" charset="0"/>
                <a:cs typeface="Arial" panose="020B0604020202020204" pitchFamily="34" charset="0"/>
              </a:rPr>
              <a:t>Okul</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öncesi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ilkokul</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ortaokul</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mesleki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veren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orta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öğretim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kurumlarında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özel</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programı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uygulayan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özel</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sınıfları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açılabilir</a:t>
            </a:r>
            <a:r>
              <a:rPr lang="en-US" sz="1600" dirty="0" smtClean="0">
                <a:latin typeface="Arial" panose="020B0604020202020204" pitchFamily="34" charset="0"/>
                <a:cs typeface="Arial" panose="020B0604020202020204" pitchFamily="34" charset="0"/>
              </a:rPr>
              <a:t>. Bu </a:t>
            </a:r>
            <a:r>
              <a:rPr lang="en-US" sz="1600" dirty="0" err="1" smtClean="0">
                <a:latin typeface="Arial" panose="020B0604020202020204" pitchFamily="34" charset="0"/>
                <a:cs typeface="Arial" panose="020B0604020202020204" pitchFamily="34" charset="0"/>
              </a:rPr>
              <a:t>sınıflarda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hizmetlerinin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yürütülmesinde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aşağıdaki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hususlar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dikkate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alınır</a:t>
            </a:r>
            <a:r>
              <a:rPr lang="en-US" sz="1600" dirty="0" smtClean="0">
                <a:latin typeface="Arial" panose="020B0604020202020204" pitchFamily="34" charset="0"/>
                <a:cs typeface="Arial" panose="020B0604020202020204" pitchFamily="34" charset="0"/>
              </a:rPr>
              <a:t>:</a:t>
            </a:r>
          </a:p>
          <a:p>
            <a:pPr indent="-228600" defTabSz="914400">
              <a:lnSpc>
                <a:spcPct val="110000"/>
              </a:lnSpc>
              <a:spcAft>
                <a:spcPts val="600"/>
              </a:spcAft>
              <a:buClr>
                <a:schemeClr val="tx1"/>
              </a:buClr>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342900" indent="-228600" defTabSz="914400">
              <a:lnSpc>
                <a:spcPct val="110000"/>
              </a:lnSpc>
              <a:spcAft>
                <a:spcPts val="600"/>
              </a:spcAft>
              <a:buClr>
                <a:schemeClr val="tx1"/>
              </a:buClr>
              <a:buFont typeface="Arial" panose="020B0604020202020204" pitchFamily="34" charset="0"/>
              <a:buChar char="•"/>
            </a:pPr>
            <a:r>
              <a:rPr lang="en-US" sz="1600" dirty="0" err="1" smtClean="0">
                <a:latin typeface="Arial" panose="020B0604020202020204" pitchFamily="34" charset="0"/>
                <a:cs typeface="Arial" panose="020B0604020202020204" pitchFamily="34" charset="0"/>
              </a:rPr>
              <a:t>Aynı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tür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yetersizliği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olan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öğrencilere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birleştirilmiş</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sınıf</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uygulaması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ile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yapılır</a:t>
            </a:r>
            <a:r>
              <a:rPr lang="en-US" sz="1600" dirty="0" smtClean="0">
                <a:latin typeface="Arial" panose="020B0604020202020204" pitchFamily="34" charset="0"/>
                <a:cs typeface="Arial" panose="020B0604020202020204" pitchFamily="34" charset="0"/>
              </a:rPr>
              <a:t>.</a:t>
            </a:r>
          </a:p>
          <a:p>
            <a:pPr indent="-228600" defTabSz="914400">
              <a:lnSpc>
                <a:spcPct val="110000"/>
              </a:lnSpc>
              <a:spcAft>
                <a:spcPts val="600"/>
              </a:spcAft>
              <a:buClr>
                <a:schemeClr val="tx1"/>
              </a:buClr>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342900" indent="-228600" defTabSz="914400">
              <a:lnSpc>
                <a:spcPct val="110000"/>
              </a:lnSpc>
              <a:spcAft>
                <a:spcPts val="600"/>
              </a:spcAft>
              <a:buClr>
                <a:schemeClr val="tx1"/>
              </a:buClr>
              <a:buFont typeface="Arial" panose="020B0604020202020204" pitchFamily="34" charset="0"/>
              <a:buChar char="•"/>
            </a:pPr>
            <a:r>
              <a:rPr lang="tr-TR" sz="1600" dirty="0" err="1">
                <a:latin typeface="Arial" panose="020B0604020202020204" pitchFamily="34" charset="0"/>
                <a:cs typeface="Arial" panose="020B0604020202020204" pitchFamily="34" charset="0"/>
              </a:rPr>
              <a:t>S</a:t>
            </a:r>
            <a:r>
              <a:rPr lang="en-US" sz="1600" dirty="0" err="1" smtClean="0">
                <a:latin typeface="Arial" panose="020B0604020202020204" pitchFamily="34" charset="0"/>
                <a:cs typeface="Arial" panose="020B0604020202020204" pitchFamily="34" charset="0"/>
              </a:rPr>
              <a:t>ınıfların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mevcutları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oluşturulurken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takip</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edilen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özel</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programının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uygulandığı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okullardaki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sınıf</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mevcutları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esas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alınır</a:t>
            </a:r>
            <a:r>
              <a:rPr lang="tr-TR" sz="1600" dirty="0" smtClean="0">
                <a:latin typeface="Arial" panose="020B0604020202020204" pitchFamily="34" charset="0"/>
                <a:cs typeface="Arial" panose="020B0604020202020204" pitchFamily="34" charset="0"/>
              </a:rPr>
              <a:t>.</a:t>
            </a:r>
            <a:r>
              <a:rPr lang="en-US" sz="1600" dirty="0" err="1" smtClean="0">
                <a:latin typeface="Arial" panose="020B0604020202020204" pitchFamily="34" charset="0"/>
                <a:cs typeface="Arial" panose="020B0604020202020204" pitchFamily="34" charset="0"/>
              </a:rPr>
              <a:t>yetersizlik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türüne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göre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hazırlanmış</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özel</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programları</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uygulanır</a:t>
            </a:r>
            <a:r>
              <a:rPr lang="en-US" sz="1600" dirty="0" smtClean="0">
                <a:latin typeface="Arial" panose="020B0604020202020204" pitchFamily="34" charset="0"/>
                <a:cs typeface="Arial" panose="020B0604020202020204" pitchFamily="34" charset="0"/>
              </a:rPr>
              <a:t>. </a:t>
            </a:r>
            <a:endParaRPr lang="tr-TR" sz="1600" dirty="0" smtClean="0">
              <a:latin typeface="Arial" panose="020B0604020202020204" pitchFamily="34" charset="0"/>
              <a:cs typeface="Arial" panose="020B0604020202020204" pitchFamily="34" charset="0"/>
            </a:endParaRPr>
          </a:p>
          <a:p>
            <a:pPr marL="342900" indent="-228600" defTabSz="914400">
              <a:lnSpc>
                <a:spcPct val="110000"/>
              </a:lnSpc>
              <a:spcAft>
                <a:spcPts val="600"/>
              </a:spcAft>
              <a:buClr>
                <a:schemeClr val="tx1"/>
              </a:buClr>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342900" indent="-228600" defTabSz="914400">
              <a:lnSpc>
                <a:spcPct val="110000"/>
              </a:lnSpc>
              <a:spcAft>
                <a:spcPts val="600"/>
              </a:spcAft>
              <a:buClr>
                <a:schemeClr val="tx1"/>
              </a:buClr>
              <a:buFont typeface="Arial" panose="020B0604020202020204" pitchFamily="34" charset="0"/>
              <a:buChar char="•"/>
            </a:pPr>
            <a:r>
              <a:rPr lang="tr-TR" sz="1600" dirty="0">
                <a:latin typeface="Arial" panose="020B0604020202020204" pitchFamily="34" charset="0"/>
                <a:cs typeface="Arial" panose="020B0604020202020204" pitchFamily="34" charset="0"/>
              </a:rPr>
              <a:t>O</a:t>
            </a:r>
            <a:r>
              <a:rPr lang="en-US" sz="1600" dirty="0" err="1" smtClean="0">
                <a:latin typeface="Arial" panose="020B0604020202020204" pitchFamily="34" charset="0"/>
                <a:cs typeface="Arial" panose="020B0604020202020204" pitchFamily="34" charset="0"/>
              </a:rPr>
              <a:t>rta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veya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ağır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düzeyde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zihinsel</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yetersizliği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olan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öğrenciler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ile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orta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veya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ağır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düzeyde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otizmi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olan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öğrenciler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için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açılan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sınıflarda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ilköğretim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kademesinde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özel</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uygulama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okulu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haftalık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ders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çizelgesi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ortaöğretim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kademesinde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özel</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eğitim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uygulama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okulu</a:t>
            </a:r>
            <a:r>
              <a:rPr lang="en-US" sz="1600" dirty="0" smtClean="0">
                <a:latin typeface="Arial" panose="020B0604020202020204" pitchFamily="34" charset="0"/>
                <a:cs typeface="Arial" panose="020B0604020202020204" pitchFamily="34" charset="0"/>
              </a:rPr>
              <a:t> (iii. </a:t>
            </a:r>
            <a:r>
              <a:rPr lang="en-US" sz="1600" dirty="0" err="1" smtClean="0">
                <a:latin typeface="Arial" panose="020B0604020202020204" pitchFamily="34" charset="0"/>
                <a:cs typeface="Arial" panose="020B0604020202020204" pitchFamily="34" charset="0"/>
              </a:rPr>
              <a:t>Kademe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haftalık</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ders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çizelgesi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uygulanır</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7" name="Picture 2">
            <a:extLst>
              <a:ext uri="{FF2B5EF4-FFF2-40B4-BE49-F238E27FC236}">
                <a16:creationId xmlns:a16="http://schemas.microsoft.com/office/drawing/2014/main" xmlns="" id="{25496B42-CC46-4183-B481-887CD3E8C72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8">
            <a:extLst>
              <a:ext uri="{FF2B5EF4-FFF2-40B4-BE49-F238E27FC236}">
                <a16:creationId xmlns:a16="http://schemas.microsoft.com/office/drawing/2014/main" xmlns="" id="{765E2D7E-B7BD-404F-9F71-D6620D37B9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9" name="Rectangle 40">
            <a:extLst>
              <a:ext uri="{FF2B5EF4-FFF2-40B4-BE49-F238E27FC236}">
                <a16:creationId xmlns:a16="http://schemas.microsoft.com/office/drawing/2014/main" xmlns="" id="{48FE65CB-EFD8-497D-A30A-093E20EACB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Metin kutusu"/>
          <p:cNvSpPr txBox="1"/>
          <p:nvPr/>
        </p:nvSpPr>
        <p:spPr>
          <a:xfrm>
            <a:off x="913774" y="640831"/>
            <a:ext cx="3740515" cy="15738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300" cap="all">
                <a:latin typeface="+mj-lt"/>
                <a:ea typeface="+mj-ea"/>
                <a:cs typeface="+mj-cs"/>
              </a:rPr>
              <a:t>ÖZEL EĞİTİM SINFLARI ,TÜRLERİ VE KONTENJANLARI</a:t>
            </a:r>
          </a:p>
        </p:txBody>
      </p:sp>
      <p:sp>
        <p:nvSpPr>
          <p:cNvPr id="3" name="2 İçerik Yer Tutucusu"/>
          <p:cNvSpPr txBox="1">
            <a:spLocks/>
          </p:cNvSpPr>
          <p:nvPr/>
        </p:nvSpPr>
        <p:spPr>
          <a:xfrm>
            <a:off x="913774" y="2367092"/>
            <a:ext cx="3740509" cy="3881309"/>
          </a:xfrm>
          <a:prstGeom prst="rect">
            <a:avLst/>
          </a:prstGeom>
        </p:spPr>
        <p:txBody>
          <a:bodyPr vert="horz" lIns="91440" tIns="45720" rIns="91440" bIns="45720" rtlCol="0">
            <a:normAutofit/>
          </a:bodyPr>
          <a:lstStyle/>
          <a:p>
            <a:pPr marL="342900" marR="0" lvl="0" indent="-228600" defTabSz="914400" fontAlgn="auto">
              <a:lnSpc>
                <a:spcPct val="110000"/>
              </a:lnSpc>
              <a:spcBef>
                <a:spcPts val="1000"/>
              </a:spcBef>
              <a:spcAft>
                <a:spcPts val="0"/>
              </a:spcAft>
              <a:buClr>
                <a:schemeClr val="tx1"/>
              </a:buClr>
              <a:buSzPct val="80000"/>
              <a:buFont typeface="Arial" panose="020B0604020202020204" pitchFamily="34" charset="0"/>
              <a:buChar char="•"/>
              <a:tabLst/>
              <a:defRPr/>
            </a:pPr>
            <a:r>
              <a:rPr lang="en-US" sz="1100" b="1" cap="all"/>
              <a:t>OKULÖNCESİNDE ; </a:t>
            </a:r>
          </a:p>
          <a:p>
            <a:pPr marL="342900" indent="-228600" defTabSz="914400">
              <a:lnSpc>
                <a:spcPct val="110000"/>
              </a:lnSpc>
              <a:spcBef>
                <a:spcPts val="1000"/>
              </a:spcBef>
              <a:buClr>
                <a:schemeClr val="tx1"/>
              </a:buClr>
              <a:buSzPct val="80000"/>
              <a:buFont typeface="Arial" panose="020B0604020202020204" pitchFamily="34" charset="0"/>
              <a:buChar char="•"/>
              <a:defRPr/>
            </a:pPr>
            <a:r>
              <a:rPr lang="en-US" sz="1100" b="1" cap="all"/>
              <a:t>ÖZEL EĞİTİM ANASINIFI  KARARI İLE ( ÖZEL EĞİTİM HİZMETLERİ YÖNETMELİĞİ MADDE 27)</a:t>
            </a:r>
          </a:p>
          <a:p>
            <a:pPr marL="342900" indent="-228600" defTabSz="914400">
              <a:lnSpc>
                <a:spcPct val="110000"/>
              </a:lnSpc>
              <a:spcBef>
                <a:spcPts val="1000"/>
              </a:spcBef>
              <a:buClr>
                <a:schemeClr val="tx1"/>
              </a:buClr>
              <a:buSzPct val="80000"/>
              <a:buFont typeface="Arial" panose="020B0604020202020204" pitchFamily="34" charset="0"/>
              <a:buChar char="•"/>
              <a:defRPr/>
            </a:pPr>
            <a:r>
              <a:rPr lang="en-US" sz="1100" cap="all"/>
              <a:t>a) Sınıf mevcutları en fazla 5 öğrenciden oluşur.  </a:t>
            </a:r>
          </a:p>
          <a:p>
            <a:pPr marL="342900" indent="-228600" defTabSz="914400">
              <a:lnSpc>
                <a:spcPct val="110000"/>
              </a:lnSpc>
              <a:spcBef>
                <a:spcPts val="1000"/>
              </a:spcBef>
              <a:buClr>
                <a:schemeClr val="tx1"/>
              </a:buClr>
              <a:buSzPct val="80000"/>
              <a:buFont typeface="Arial" panose="020B0604020202020204" pitchFamily="34" charset="0"/>
              <a:buChar char="•"/>
              <a:defRPr/>
            </a:pPr>
            <a:r>
              <a:rPr lang="en-US" sz="1100" cap="all"/>
              <a:t>b)Sınıflar oluştururken öncelikle aynı tür yetersizliği olan çocuklar aynı sınıfta olacak şekilde planlama yapılır.Ancak zorunlu hallerde  farklı tür yetersizliği olan çocuklarda bir arada eğitim görebilirler.</a:t>
            </a:r>
          </a:p>
          <a:p>
            <a:pPr marL="342900" indent="-228600" defTabSz="914400">
              <a:lnSpc>
                <a:spcPct val="110000"/>
              </a:lnSpc>
              <a:spcBef>
                <a:spcPts val="1000"/>
              </a:spcBef>
              <a:buClr>
                <a:schemeClr val="tx1"/>
              </a:buClr>
              <a:buSzPct val="80000"/>
              <a:buFont typeface="Arial" panose="020B0604020202020204" pitchFamily="34" charset="0"/>
              <a:buChar char="•"/>
              <a:defRPr/>
            </a:pPr>
            <a:r>
              <a:rPr lang="en-US" sz="1100" cap="all"/>
              <a:t>f) Etkinlikler okul öncesi öğretmeni ve özel eğitim öğretmeni tarafından yürütülür.</a:t>
            </a:r>
          </a:p>
          <a:p>
            <a:pPr marL="342900" indent="-228600" defTabSz="914400">
              <a:lnSpc>
                <a:spcPct val="110000"/>
              </a:lnSpc>
              <a:spcBef>
                <a:spcPts val="1000"/>
              </a:spcBef>
              <a:buClr>
                <a:schemeClr val="tx1"/>
              </a:buClr>
              <a:buSzPct val="80000"/>
              <a:buFont typeface="Arial" panose="020B0604020202020204" pitchFamily="34" charset="0"/>
              <a:buChar char="•"/>
              <a:defRPr/>
            </a:pPr>
            <a:endParaRPr lang="en-US" sz="1100" b="1" cap="all"/>
          </a:p>
          <a:p>
            <a:pPr marL="342900" indent="-228600" defTabSz="914400">
              <a:lnSpc>
                <a:spcPct val="110000"/>
              </a:lnSpc>
              <a:spcBef>
                <a:spcPts val="1000"/>
              </a:spcBef>
              <a:buClr>
                <a:schemeClr val="tx1"/>
              </a:buClr>
              <a:buSzPct val="80000"/>
              <a:buFont typeface="Arial" panose="020B0604020202020204" pitchFamily="34" charset="0"/>
              <a:buChar char="•"/>
              <a:defRPr/>
            </a:pPr>
            <a:r>
              <a:rPr lang="en-US" sz="1100" b="1" cap="all"/>
              <a:t> </a:t>
            </a:r>
          </a:p>
          <a:p>
            <a:pPr marL="342900" marR="0" lvl="0" indent="-228600" defTabSz="914400" fontAlgn="auto">
              <a:lnSpc>
                <a:spcPct val="110000"/>
              </a:lnSpc>
              <a:spcBef>
                <a:spcPts val="1000"/>
              </a:spcBef>
              <a:spcAft>
                <a:spcPts val="0"/>
              </a:spcAft>
              <a:buClr>
                <a:schemeClr val="tx1"/>
              </a:buClr>
              <a:buSzPct val="80000"/>
              <a:buFont typeface="Arial" panose="020B0604020202020204" pitchFamily="34" charset="0"/>
              <a:buChar char="•"/>
              <a:tabLst/>
              <a:defRPr/>
            </a:pPr>
            <a:r>
              <a:rPr lang="en-US" sz="1100" b="1" cap="all"/>
              <a:t> </a:t>
            </a:r>
            <a:endParaRPr lang="en-US" sz="1100" b="1" cap="all" dirty="0"/>
          </a:p>
        </p:txBody>
      </p:sp>
      <p:pic>
        <p:nvPicPr>
          <p:cNvPr id="8" name="Resim 7" descr="metin içeren bir resim&#10;&#10;Açıklama otomatik olarak oluşturuldu">
            <a:extLst>
              <a:ext uri="{FF2B5EF4-FFF2-40B4-BE49-F238E27FC236}">
                <a16:creationId xmlns:a16="http://schemas.microsoft.com/office/drawing/2014/main" xmlns="" id="{868CB055-9FF3-414E-A98E-EE24A340F8A3}"/>
              </a:ext>
            </a:extLst>
          </p:cNvPr>
          <p:cNvPicPr>
            <a:picLocks noChangeAspect="1"/>
          </p:cNvPicPr>
          <p:nvPr/>
        </p:nvPicPr>
        <p:blipFill rotWithShape="1">
          <a:blip r:embed="rId4">
            <a:extLst>
              <a:ext uri="{28A0092B-C50C-407E-A947-70E740481C1C}">
                <a14:useLocalDpi xmlns:a14="http://schemas.microsoft.com/office/drawing/2010/main" val="0"/>
              </a:ext>
            </a:extLst>
          </a:blip>
          <a:srcRect l="18362" r="3044" b="2"/>
          <a:stretch/>
        </p:blipFill>
        <p:spPr>
          <a:xfrm>
            <a:off x="6252381" y="640831"/>
            <a:ext cx="4292411" cy="5461389"/>
          </a:xfrm>
          <a:prstGeom prst="rect">
            <a:avLst/>
          </a:prstGeom>
        </p:spPr>
      </p:pic>
      <p:pic>
        <p:nvPicPr>
          <p:cNvPr id="50" name="Picture 42">
            <a:extLst>
              <a:ext uri="{FF2B5EF4-FFF2-40B4-BE49-F238E27FC236}">
                <a16:creationId xmlns:a16="http://schemas.microsoft.com/office/drawing/2014/main" xmlns="" id="{00E374F5-52B2-4260-8B1C-54237931F06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2 İçerik Yer Tutucusu"/>
          <p:cNvSpPr txBox="1">
            <a:spLocks/>
          </p:cNvSpPr>
          <p:nvPr/>
        </p:nvSpPr>
        <p:spPr>
          <a:xfrm>
            <a:off x="85724" y="428626"/>
            <a:ext cx="4410075" cy="6315074"/>
          </a:xfrm>
          <a:prstGeom prst="rect">
            <a:avLst/>
          </a:prstGeom>
        </p:spPr>
        <p:txBody>
          <a:bodyPr vert="horz" lIns="91440" tIns="45720" rIns="91440" bIns="45720" rtlCol="0">
            <a:normAutofit/>
          </a:bodyPr>
          <a:lstStyle/>
          <a:p>
            <a:pPr marL="342900" marR="0" lvl="0" indent="-228600" defTabSz="914400" fontAlgn="auto">
              <a:lnSpc>
                <a:spcPct val="110000"/>
              </a:lnSpc>
              <a:spcBef>
                <a:spcPts val="1000"/>
              </a:spcBef>
              <a:spcAft>
                <a:spcPts val="0"/>
              </a:spcAft>
              <a:buClr>
                <a:schemeClr val="tx1"/>
              </a:buClr>
              <a:buSzPct val="80000"/>
              <a:buFont typeface="Arial" panose="020B0604020202020204" pitchFamily="34" charset="0"/>
              <a:buChar char="•"/>
              <a:tabLst/>
              <a:defRPr/>
            </a:pPr>
            <a:r>
              <a:rPr lang="en-US" sz="1400" b="1" cap="all" dirty="0">
                <a:latin typeface="Arial" panose="020B0604020202020204" pitchFamily="34" charset="0"/>
                <a:cs typeface="Arial" panose="020B0604020202020204" pitchFamily="34" charset="0"/>
              </a:rPr>
              <a:t>İLKOKUL VE ORTAOKULDA;</a:t>
            </a:r>
          </a:p>
          <a:p>
            <a:pPr marL="342900" marR="0" lvl="0" indent="-228600" defTabSz="914400" fontAlgn="auto">
              <a:lnSpc>
                <a:spcPct val="110000"/>
              </a:lnSpc>
              <a:spcBef>
                <a:spcPts val="1000"/>
              </a:spcBef>
              <a:spcAft>
                <a:spcPts val="0"/>
              </a:spcAft>
              <a:buClr>
                <a:schemeClr val="tx1"/>
              </a:buClr>
              <a:buSzPct val="80000"/>
              <a:buFont typeface="Arial" panose="020B0604020202020204" pitchFamily="34" charset="0"/>
              <a:buChar char="•"/>
              <a:tabLst/>
              <a:defRPr/>
            </a:pPr>
            <a:r>
              <a:rPr lang="en-US" sz="1400" b="1" cap="all" dirty="0">
                <a:latin typeface="Arial" panose="020B0604020202020204" pitchFamily="34" charset="0"/>
                <a:cs typeface="Arial" panose="020B0604020202020204" pitchFamily="34" charset="0"/>
              </a:rPr>
              <a:t>ÖZEL EĞİTİM SINIFI KARARI İLE ; </a:t>
            </a:r>
          </a:p>
          <a:p>
            <a:pPr marL="342900" marR="0" lvl="0" indent="-228600" defTabSz="914400" fontAlgn="auto">
              <a:lnSpc>
                <a:spcPct val="110000"/>
              </a:lnSpc>
              <a:spcBef>
                <a:spcPts val="1000"/>
              </a:spcBef>
              <a:spcAft>
                <a:spcPts val="0"/>
              </a:spcAft>
              <a:buClr>
                <a:schemeClr val="tx1"/>
              </a:buClr>
              <a:buSzPct val="80000"/>
              <a:buFont typeface="Arial" panose="020B0604020202020204" pitchFamily="34" charset="0"/>
              <a:buChar char="•"/>
              <a:tabLst/>
              <a:defRPr/>
            </a:pPr>
            <a:endParaRPr lang="en-US" sz="1400" b="1" cap="all" dirty="0">
              <a:latin typeface="Arial" panose="020B0604020202020204" pitchFamily="34" charset="0"/>
              <a:cs typeface="Arial" panose="020B0604020202020204" pitchFamily="34" charset="0"/>
            </a:endParaRPr>
          </a:p>
          <a:p>
            <a:pPr marL="114300" lvl="0" defTabSz="914400">
              <a:lnSpc>
                <a:spcPct val="110000"/>
              </a:lnSpc>
              <a:spcBef>
                <a:spcPts val="1000"/>
              </a:spcBef>
              <a:buClr>
                <a:schemeClr val="tx1"/>
              </a:buClr>
              <a:buSzPct val="80000"/>
              <a:defRPr/>
            </a:pPr>
            <a:r>
              <a:rPr kumimoji="0" lang="en-US" sz="1400" b="1" i="0" u="none" strike="noStrike" cap="all" spc="0" normalizeH="0" noProof="0" dirty="0">
                <a:ln>
                  <a:noFill/>
                </a:ln>
                <a:uLnTx/>
                <a:uFillTx/>
                <a:latin typeface="Arial" panose="020B0604020202020204" pitchFamily="34" charset="0"/>
                <a:cs typeface="Arial" panose="020B0604020202020204" pitchFamily="34" charset="0"/>
              </a:rPr>
              <a:t>1-</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Görme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Engelliler</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Özel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Eğitim</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Sınıfı</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(10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Öğr</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 1 </a:t>
            </a:r>
            <a:r>
              <a:rPr lang="en-US" sz="1400" cap="all" dirty="0" err="1">
                <a:latin typeface="Arial" panose="020B0604020202020204" pitchFamily="34" charset="0"/>
                <a:cs typeface="Arial" panose="020B0604020202020204" pitchFamily="34" charset="0"/>
              </a:rPr>
              <a:t>Öz.Egt.Ögrt</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a:t>
            </a:r>
            <a:br>
              <a:rPr kumimoji="0" lang="en-US" sz="1400" i="0" u="none" strike="noStrike" cap="all" spc="0" normalizeH="0" noProof="0" dirty="0">
                <a:ln>
                  <a:noFill/>
                </a:ln>
                <a:uLnTx/>
                <a:uFillTx/>
                <a:latin typeface="Arial" panose="020B0604020202020204" pitchFamily="34" charset="0"/>
                <a:cs typeface="Arial" panose="020B0604020202020204" pitchFamily="34" charset="0"/>
              </a:rPr>
            </a:br>
            <a:endParaRPr kumimoji="0" lang="en-US" sz="1400" i="0" u="none" strike="noStrike" cap="all" spc="0" normalizeH="0" noProof="0" dirty="0">
              <a:ln>
                <a:noFill/>
              </a:ln>
              <a:uLnTx/>
              <a:uFillTx/>
              <a:latin typeface="Arial" panose="020B0604020202020204" pitchFamily="34" charset="0"/>
              <a:cs typeface="Arial" panose="020B0604020202020204" pitchFamily="34" charset="0"/>
            </a:endParaRPr>
          </a:p>
          <a:p>
            <a:pPr marL="114300" marR="0" lvl="0" defTabSz="914400" fontAlgn="auto">
              <a:lnSpc>
                <a:spcPct val="110000"/>
              </a:lnSpc>
              <a:spcBef>
                <a:spcPts val="1000"/>
              </a:spcBef>
              <a:spcAft>
                <a:spcPts val="0"/>
              </a:spcAft>
              <a:buClr>
                <a:schemeClr val="tx1"/>
              </a:buClr>
              <a:buSzPct val="80000"/>
              <a:tabLst/>
              <a:defRPr/>
            </a:pPr>
            <a:r>
              <a:rPr kumimoji="0" lang="en-US" sz="1400" b="1" i="0" u="none" strike="noStrike" cap="all" spc="0" normalizeH="0" noProof="0" dirty="0">
                <a:ln>
                  <a:noFill/>
                </a:ln>
                <a:uLnTx/>
                <a:uFillTx/>
                <a:latin typeface="Arial" panose="020B0604020202020204" pitchFamily="34" charset="0"/>
                <a:cs typeface="Arial" panose="020B0604020202020204" pitchFamily="34" charset="0"/>
              </a:rPr>
              <a:t>2-</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İşitme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Engelliler</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Özel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Eğitim</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Sınıfı</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(10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Öğr</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 1 </a:t>
            </a:r>
            <a:r>
              <a:rPr lang="en-US" sz="1400" cap="all" dirty="0" err="1">
                <a:latin typeface="Arial" panose="020B0604020202020204" pitchFamily="34" charset="0"/>
                <a:cs typeface="Arial" panose="020B0604020202020204" pitchFamily="34" charset="0"/>
              </a:rPr>
              <a:t>Öz.Egt.Ögrt</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a:t>
            </a:r>
          </a:p>
          <a:p>
            <a:pPr marL="342900" marR="0" lvl="0" indent="-228600" defTabSz="914400" fontAlgn="auto">
              <a:lnSpc>
                <a:spcPct val="110000"/>
              </a:lnSpc>
              <a:spcBef>
                <a:spcPts val="1000"/>
              </a:spcBef>
              <a:spcAft>
                <a:spcPts val="0"/>
              </a:spcAft>
              <a:buClr>
                <a:schemeClr val="tx1"/>
              </a:buClr>
              <a:buSzPct val="80000"/>
              <a:buFont typeface="Arial" panose="020B0604020202020204" pitchFamily="34" charset="0"/>
              <a:buChar char="•"/>
              <a:tabLst/>
              <a:defRPr/>
            </a:pPr>
            <a:endParaRPr kumimoji="0" lang="en-US" sz="1400" i="0" u="none" strike="noStrike" cap="all" spc="0" normalizeH="0" noProof="0" dirty="0">
              <a:ln>
                <a:noFill/>
              </a:ln>
              <a:uLnTx/>
              <a:uFillTx/>
              <a:latin typeface="Arial" panose="020B0604020202020204" pitchFamily="34" charset="0"/>
              <a:cs typeface="Arial" panose="020B0604020202020204" pitchFamily="34" charset="0"/>
            </a:endParaRPr>
          </a:p>
          <a:p>
            <a:pPr defTabSz="914400">
              <a:lnSpc>
                <a:spcPct val="110000"/>
              </a:lnSpc>
              <a:buClr>
                <a:schemeClr val="tx1"/>
              </a:buClr>
            </a:pPr>
            <a:r>
              <a:rPr lang="en-US" sz="1400" b="1" cap="all" dirty="0">
                <a:latin typeface="Arial" panose="020B0604020202020204" pitchFamily="34" charset="0"/>
                <a:cs typeface="Arial" panose="020B0604020202020204" pitchFamily="34" charset="0"/>
              </a:rPr>
              <a:t>3-</a:t>
            </a:r>
            <a:r>
              <a:rPr lang="en-US" sz="1400" cap="all" dirty="0">
                <a:latin typeface="Arial" panose="020B0604020202020204" pitchFamily="34" charset="0"/>
                <a:cs typeface="Arial" panose="020B0604020202020204" pitchFamily="34" charset="0"/>
              </a:rPr>
              <a:t>Hafif </a:t>
            </a:r>
            <a:r>
              <a:rPr lang="en-US" sz="1400" cap="all" dirty="0" err="1">
                <a:latin typeface="Arial" panose="020B0604020202020204" pitchFamily="34" charset="0"/>
                <a:cs typeface="Arial" panose="020B0604020202020204" pitchFamily="34" charset="0"/>
              </a:rPr>
              <a:t>Düzeyde</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Zihinsel</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Yetersizlik</a:t>
            </a:r>
            <a:r>
              <a:rPr lang="en-US" sz="1400" cap="all" dirty="0">
                <a:latin typeface="Arial" panose="020B0604020202020204" pitchFamily="34" charset="0"/>
                <a:cs typeface="Arial" panose="020B0604020202020204" pitchFamily="34" charset="0"/>
              </a:rPr>
              <a:t> (10 </a:t>
            </a:r>
            <a:r>
              <a:rPr lang="en-US" sz="1400" cap="all" dirty="0" err="1">
                <a:latin typeface="Arial" panose="020B0604020202020204" pitchFamily="34" charset="0"/>
                <a:cs typeface="Arial" panose="020B0604020202020204" pitchFamily="34" charset="0"/>
              </a:rPr>
              <a:t>Öğr</a:t>
            </a:r>
            <a:r>
              <a:rPr lang="en-US" sz="1400" cap="all" dirty="0">
                <a:latin typeface="Arial" panose="020B0604020202020204" pitchFamily="34" charset="0"/>
                <a:cs typeface="Arial" panose="020B0604020202020204" pitchFamily="34" charset="0"/>
              </a:rPr>
              <a:t>./2 </a:t>
            </a:r>
            <a:r>
              <a:rPr lang="en-US" sz="1400" cap="all" dirty="0" err="1">
                <a:latin typeface="Arial" panose="020B0604020202020204" pitchFamily="34" charset="0"/>
                <a:cs typeface="Arial" panose="020B0604020202020204" pitchFamily="34" charset="0"/>
              </a:rPr>
              <a:t>Öz.Egt.Ögrt</a:t>
            </a:r>
            <a:r>
              <a:rPr lang="en-US" sz="1400" cap="all" dirty="0">
                <a:latin typeface="Arial" panose="020B0604020202020204" pitchFamily="34" charset="0"/>
                <a:cs typeface="Arial" panose="020B0604020202020204" pitchFamily="34" charset="0"/>
              </a:rPr>
              <a:t>.)</a:t>
            </a:r>
          </a:p>
          <a:p>
            <a:pPr indent="-228600" defTabSz="914400">
              <a:lnSpc>
                <a:spcPct val="110000"/>
              </a:lnSpc>
              <a:buClr>
                <a:schemeClr val="tx1"/>
              </a:buClr>
              <a:buFont typeface="Arial" panose="020B0604020202020204" pitchFamily="34" charset="0"/>
              <a:buChar char="•"/>
            </a:pPr>
            <a:endParaRPr lang="en-US" sz="1400" cap="all" dirty="0">
              <a:latin typeface="Arial" panose="020B0604020202020204" pitchFamily="34" charset="0"/>
              <a:cs typeface="Arial" panose="020B0604020202020204" pitchFamily="34" charset="0"/>
            </a:endParaRPr>
          </a:p>
          <a:p>
            <a:pPr defTabSz="914400">
              <a:lnSpc>
                <a:spcPct val="110000"/>
              </a:lnSpc>
              <a:buClr>
                <a:schemeClr val="tx1"/>
              </a:buClr>
            </a:pPr>
            <a:r>
              <a:rPr lang="en-US" sz="1400" b="1" cap="all" dirty="0">
                <a:latin typeface="Arial" panose="020B0604020202020204" pitchFamily="34" charset="0"/>
                <a:cs typeface="Arial" panose="020B0604020202020204" pitchFamily="34" charset="0"/>
              </a:rPr>
              <a:t>4-</a:t>
            </a:r>
            <a:r>
              <a:rPr lang="en-US" sz="1400" cap="all" dirty="0">
                <a:latin typeface="Arial" panose="020B0604020202020204" pitchFamily="34" charset="0"/>
                <a:cs typeface="Arial" panose="020B0604020202020204" pitchFamily="34" charset="0"/>
              </a:rPr>
              <a:t>Orta-ağır </a:t>
            </a:r>
            <a:r>
              <a:rPr lang="en-US" sz="1400" cap="all" dirty="0" err="1">
                <a:latin typeface="Arial" panose="020B0604020202020204" pitchFamily="34" charset="0"/>
                <a:cs typeface="Arial" panose="020B0604020202020204" pitchFamily="34" charset="0"/>
              </a:rPr>
              <a:t>Düzeyde</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Zihinsel</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Yetersizlik</a:t>
            </a:r>
            <a:r>
              <a:rPr lang="en-US" sz="1400" cap="all" dirty="0">
                <a:latin typeface="Arial" panose="020B0604020202020204" pitchFamily="34" charset="0"/>
                <a:cs typeface="Arial" panose="020B0604020202020204" pitchFamily="34" charset="0"/>
              </a:rPr>
              <a:t> (8 </a:t>
            </a:r>
            <a:r>
              <a:rPr lang="en-US" sz="1400" cap="all" dirty="0" err="1">
                <a:latin typeface="Arial" panose="020B0604020202020204" pitchFamily="34" charset="0"/>
                <a:cs typeface="Arial" panose="020B0604020202020204" pitchFamily="34" charset="0"/>
              </a:rPr>
              <a:t>Öğr</a:t>
            </a:r>
            <a:r>
              <a:rPr lang="en-US" sz="1400" cap="all" dirty="0">
                <a:latin typeface="Arial" panose="020B0604020202020204" pitchFamily="34" charset="0"/>
                <a:cs typeface="Arial" panose="020B0604020202020204" pitchFamily="34" charset="0"/>
              </a:rPr>
              <a:t>./2 </a:t>
            </a:r>
            <a:r>
              <a:rPr lang="en-US" sz="1400" cap="all" dirty="0" err="1">
                <a:latin typeface="Arial" panose="020B0604020202020204" pitchFamily="34" charset="0"/>
                <a:cs typeface="Arial" panose="020B0604020202020204" pitchFamily="34" charset="0"/>
              </a:rPr>
              <a:t>Öz.Egt.Ögrt</a:t>
            </a:r>
            <a:r>
              <a:rPr lang="en-US" sz="1400" cap="all" dirty="0">
                <a:latin typeface="Arial" panose="020B0604020202020204" pitchFamily="34" charset="0"/>
                <a:cs typeface="Arial" panose="020B0604020202020204" pitchFamily="34" charset="0"/>
              </a:rPr>
              <a:t>. )</a:t>
            </a:r>
          </a:p>
          <a:p>
            <a:pPr indent="-228600" defTabSz="914400">
              <a:lnSpc>
                <a:spcPct val="110000"/>
              </a:lnSpc>
              <a:buClr>
                <a:schemeClr val="tx1"/>
              </a:buClr>
              <a:buFont typeface="Arial" panose="020B0604020202020204" pitchFamily="34" charset="0"/>
              <a:buChar char="•"/>
            </a:pPr>
            <a:endParaRPr lang="en-US" sz="1400" cap="all" dirty="0">
              <a:latin typeface="Arial" panose="020B0604020202020204" pitchFamily="34" charset="0"/>
              <a:cs typeface="Arial" panose="020B0604020202020204" pitchFamily="34" charset="0"/>
            </a:endParaRPr>
          </a:p>
          <a:p>
            <a:pPr defTabSz="914400">
              <a:lnSpc>
                <a:spcPct val="110000"/>
              </a:lnSpc>
              <a:buClr>
                <a:schemeClr val="tx1"/>
              </a:buClr>
            </a:pPr>
            <a:r>
              <a:rPr lang="en-US" sz="1400" b="1" cap="all" dirty="0">
                <a:latin typeface="Arial" panose="020B0604020202020204" pitchFamily="34" charset="0"/>
                <a:cs typeface="Arial" panose="020B0604020202020204" pitchFamily="34" charset="0"/>
              </a:rPr>
              <a:t>5-</a:t>
            </a:r>
            <a:r>
              <a:rPr lang="en-US" sz="1400" cap="all" dirty="0">
                <a:latin typeface="Arial" panose="020B0604020202020204" pitchFamily="34" charset="0"/>
                <a:cs typeface="Arial" panose="020B0604020202020204" pitchFamily="34" charset="0"/>
              </a:rPr>
              <a:t>Özel </a:t>
            </a:r>
            <a:r>
              <a:rPr lang="en-US" sz="1400" cap="all" dirty="0" err="1">
                <a:latin typeface="Arial" panose="020B0604020202020204" pitchFamily="34" charset="0"/>
                <a:cs typeface="Arial" panose="020B0604020202020204" pitchFamily="34" charset="0"/>
              </a:rPr>
              <a:t>Eğitim</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Sınıfı</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Hafif</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Otizm</a:t>
            </a:r>
            <a:r>
              <a:rPr lang="en-US" sz="1400" cap="all" dirty="0">
                <a:latin typeface="Arial" panose="020B0604020202020204" pitchFamily="34" charset="0"/>
                <a:cs typeface="Arial" panose="020B0604020202020204" pitchFamily="34" charset="0"/>
              </a:rPr>
              <a:t>) (4 </a:t>
            </a:r>
            <a:r>
              <a:rPr lang="en-US" sz="1400" cap="all" dirty="0" err="1">
                <a:latin typeface="Arial" panose="020B0604020202020204" pitchFamily="34" charset="0"/>
                <a:cs typeface="Arial" panose="020B0604020202020204" pitchFamily="34" charset="0"/>
              </a:rPr>
              <a:t>Öğr</a:t>
            </a:r>
            <a:r>
              <a:rPr lang="en-US" sz="1400" cap="all" dirty="0">
                <a:latin typeface="Arial" panose="020B0604020202020204" pitchFamily="34" charset="0"/>
                <a:cs typeface="Arial" panose="020B0604020202020204" pitchFamily="34" charset="0"/>
              </a:rPr>
              <a:t>./2 </a:t>
            </a:r>
            <a:r>
              <a:rPr lang="en-US" sz="1400" cap="all" dirty="0" err="1">
                <a:latin typeface="Arial" panose="020B0604020202020204" pitchFamily="34" charset="0"/>
                <a:cs typeface="Arial" panose="020B0604020202020204" pitchFamily="34" charset="0"/>
              </a:rPr>
              <a:t>Öz.Egt.Ögrt</a:t>
            </a:r>
            <a:r>
              <a:rPr lang="en-US" sz="1400" cap="all" dirty="0">
                <a:latin typeface="Arial" panose="020B0604020202020204" pitchFamily="34" charset="0"/>
                <a:cs typeface="Arial" panose="020B0604020202020204" pitchFamily="34" charset="0"/>
              </a:rPr>
              <a:t>)</a:t>
            </a:r>
          </a:p>
          <a:p>
            <a:pPr indent="-228600" defTabSz="914400">
              <a:lnSpc>
                <a:spcPct val="110000"/>
              </a:lnSpc>
              <a:buClr>
                <a:schemeClr val="tx1"/>
              </a:buClr>
              <a:buFont typeface="Arial" panose="020B0604020202020204" pitchFamily="34" charset="0"/>
              <a:buChar char="•"/>
            </a:pPr>
            <a:endParaRPr lang="en-US" sz="1400" cap="all" dirty="0">
              <a:latin typeface="Arial" panose="020B0604020202020204" pitchFamily="34" charset="0"/>
              <a:cs typeface="Arial" panose="020B0604020202020204" pitchFamily="34" charset="0"/>
            </a:endParaRPr>
          </a:p>
          <a:p>
            <a:pPr defTabSz="914400">
              <a:lnSpc>
                <a:spcPct val="110000"/>
              </a:lnSpc>
              <a:buClr>
                <a:schemeClr val="tx1"/>
              </a:buClr>
            </a:pPr>
            <a:r>
              <a:rPr lang="en-US" sz="1400" b="1" cap="all" dirty="0">
                <a:latin typeface="Arial" panose="020B0604020202020204" pitchFamily="34" charset="0"/>
                <a:cs typeface="Arial" panose="020B0604020202020204" pitchFamily="34" charset="0"/>
              </a:rPr>
              <a:t>6-</a:t>
            </a:r>
            <a:r>
              <a:rPr lang="en-US" sz="1400" cap="all" dirty="0">
                <a:latin typeface="Arial" panose="020B0604020202020204" pitchFamily="34" charset="0"/>
                <a:cs typeface="Arial" panose="020B0604020202020204" pitchFamily="34" charset="0"/>
              </a:rPr>
              <a:t>Özel </a:t>
            </a:r>
            <a:r>
              <a:rPr lang="en-US" sz="1400" cap="all" dirty="0" err="1">
                <a:latin typeface="Arial" panose="020B0604020202020204" pitchFamily="34" charset="0"/>
                <a:cs typeface="Arial" panose="020B0604020202020204" pitchFamily="34" charset="0"/>
              </a:rPr>
              <a:t>Eğitim</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Sınıfı</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Orta</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Ağır</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Otizm</a:t>
            </a:r>
            <a:r>
              <a:rPr lang="en-US" sz="1400" cap="all" dirty="0">
                <a:latin typeface="Arial" panose="020B0604020202020204" pitchFamily="34" charset="0"/>
                <a:cs typeface="Arial" panose="020B0604020202020204" pitchFamily="34" charset="0"/>
              </a:rPr>
              <a:t> ) (4 </a:t>
            </a:r>
            <a:r>
              <a:rPr lang="en-US" sz="1400" cap="all" dirty="0" err="1">
                <a:latin typeface="Arial" panose="020B0604020202020204" pitchFamily="34" charset="0"/>
                <a:cs typeface="Arial" panose="020B0604020202020204" pitchFamily="34" charset="0"/>
              </a:rPr>
              <a:t>Öğr</a:t>
            </a:r>
            <a:r>
              <a:rPr lang="en-US" sz="1400" cap="all" dirty="0">
                <a:latin typeface="Arial" panose="020B0604020202020204" pitchFamily="34" charset="0"/>
                <a:cs typeface="Arial" panose="020B0604020202020204" pitchFamily="34" charset="0"/>
              </a:rPr>
              <a:t>./2 </a:t>
            </a:r>
            <a:r>
              <a:rPr lang="en-US" sz="1400" cap="all" dirty="0" err="1">
                <a:latin typeface="Arial" panose="020B0604020202020204" pitchFamily="34" charset="0"/>
                <a:cs typeface="Arial" panose="020B0604020202020204" pitchFamily="34" charset="0"/>
              </a:rPr>
              <a:t>Öz.Egt.Ögrt</a:t>
            </a:r>
            <a:r>
              <a:rPr lang="en-US" sz="1400" cap="all" dirty="0">
                <a:latin typeface="Arial" panose="020B0604020202020204" pitchFamily="34" charset="0"/>
                <a:cs typeface="Arial" panose="020B0604020202020204" pitchFamily="34" charset="0"/>
              </a:rPr>
              <a:t>)</a:t>
            </a:r>
          </a:p>
          <a:p>
            <a:pPr marL="342900" marR="0" lvl="0" indent="-228600" defTabSz="914400" fontAlgn="auto">
              <a:lnSpc>
                <a:spcPct val="110000"/>
              </a:lnSpc>
              <a:spcBef>
                <a:spcPts val="1000"/>
              </a:spcBef>
              <a:spcAft>
                <a:spcPts val="0"/>
              </a:spcAft>
              <a:buClr>
                <a:schemeClr val="tx1"/>
              </a:buClr>
              <a:buSzPct val="80000"/>
              <a:buFont typeface="Arial" panose="020B0604020202020204" pitchFamily="34" charset="0"/>
              <a:buChar char="•"/>
              <a:tabLst/>
              <a:defRPr/>
            </a:pPr>
            <a:endParaRPr kumimoji="0" lang="en-US" sz="900" b="0" i="0" u="none" strike="noStrike" cap="all" spc="0" normalizeH="0" noProof="0" dirty="0">
              <a:ln>
                <a:noFill/>
              </a:ln>
              <a:uLnTx/>
              <a:uFillTx/>
              <a:latin typeface="Arial" panose="020B0604020202020204" pitchFamily="34" charset="0"/>
              <a:cs typeface="Arial" panose="020B0604020202020204" pitchFamily="34" charset="0"/>
            </a:endParaRPr>
          </a:p>
          <a:p>
            <a:pPr marL="342900" marR="0" lvl="0" indent="-228600" defTabSz="914400" fontAlgn="auto">
              <a:lnSpc>
                <a:spcPct val="110000"/>
              </a:lnSpc>
              <a:spcBef>
                <a:spcPts val="1000"/>
              </a:spcBef>
              <a:spcAft>
                <a:spcPts val="0"/>
              </a:spcAft>
              <a:buClr>
                <a:schemeClr val="tx1"/>
              </a:buClr>
              <a:buSzPct val="80000"/>
              <a:buFont typeface="Arial" panose="020B0604020202020204" pitchFamily="34" charset="0"/>
              <a:buChar char="•"/>
              <a:tabLst/>
              <a:defRPr/>
            </a:pPr>
            <a:endParaRPr kumimoji="0" lang="en-US" sz="900" b="0" i="0" u="none" strike="noStrike" cap="all" spc="0" normalizeH="0" noProof="0" dirty="0">
              <a:ln>
                <a:noFill/>
              </a:ln>
              <a:uLnTx/>
              <a:uFillTx/>
              <a:latin typeface="Arial" panose="020B0604020202020204" pitchFamily="34" charset="0"/>
              <a:cs typeface="Arial" panose="020B0604020202020204" pitchFamily="34" charset="0"/>
            </a:endParaRPr>
          </a:p>
        </p:txBody>
      </p:sp>
      <p:pic>
        <p:nvPicPr>
          <p:cNvPr id="4" name="Resim 3" descr="metin, yer, iç mekan, yeşil içeren bir resim&#10;&#10;Açıklama otomatik olarak oluşturuldu">
            <a:extLst>
              <a:ext uri="{FF2B5EF4-FFF2-40B4-BE49-F238E27FC236}">
                <a16:creationId xmlns:a16="http://schemas.microsoft.com/office/drawing/2014/main" xmlns="" id="{5B1F27B8-A6CB-42FE-B5DA-151D18E72C7C}"/>
              </a:ext>
            </a:extLst>
          </p:cNvPr>
          <p:cNvPicPr>
            <a:picLocks noChangeAspect="1"/>
          </p:cNvPicPr>
          <p:nvPr/>
        </p:nvPicPr>
        <p:blipFill rotWithShape="1">
          <a:blip r:embed="rId2">
            <a:extLst>
              <a:ext uri="{28A0092B-C50C-407E-A947-70E740481C1C}">
                <a14:useLocalDpi xmlns:a14="http://schemas.microsoft.com/office/drawing/2010/main" val="0"/>
              </a:ext>
            </a:extLst>
          </a:blip>
          <a:srcRect l="18207"/>
          <a:stretch/>
        </p:blipFill>
        <p:spPr>
          <a:xfrm>
            <a:off x="4712842" y="10"/>
            <a:ext cx="7479157" cy="685799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2 İçerik Yer Tutucusu"/>
          <p:cNvSpPr txBox="1">
            <a:spLocks/>
          </p:cNvSpPr>
          <p:nvPr/>
        </p:nvSpPr>
        <p:spPr>
          <a:xfrm>
            <a:off x="682581" y="875763"/>
            <a:ext cx="6226900" cy="5338773"/>
          </a:xfrm>
          <a:prstGeom prst="rect">
            <a:avLst/>
          </a:prstGeom>
        </p:spPr>
        <p:txBody>
          <a:bodyPr vert="horz" lIns="91440" tIns="45720" rIns="91440" bIns="45720" rtlCol="0">
            <a:normAutofit/>
          </a:bodyPr>
          <a:lstStyle/>
          <a:p>
            <a:pPr marL="114300" defTabSz="914400">
              <a:lnSpc>
                <a:spcPct val="110000"/>
              </a:lnSpc>
              <a:spcBef>
                <a:spcPts val="1000"/>
              </a:spcBef>
              <a:buClr>
                <a:schemeClr val="tx1"/>
              </a:buClr>
              <a:buSzPct val="80000"/>
            </a:pPr>
            <a:r>
              <a:rPr lang="tr-TR" sz="1400" b="1" cap="all" dirty="0">
                <a:latin typeface="Arial" panose="020B0604020202020204" pitchFamily="34" charset="0"/>
                <a:cs typeface="Arial" panose="020B0604020202020204" pitchFamily="34" charset="0"/>
              </a:rPr>
              <a:t>                                              </a:t>
            </a:r>
            <a:r>
              <a:rPr lang="en-US" sz="1400" b="1" cap="all" dirty="0">
                <a:latin typeface="Arial" panose="020B0604020202020204" pitchFamily="34" charset="0"/>
                <a:cs typeface="Arial" panose="020B0604020202020204" pitchFamily="34" charset="0"/>
              </a:rPr>
              <a:t>ORTAÖĞRETİMDE;</a:t>
            </a:r>
            <a:endParaRPr kumimoji="0" lang="en-US" sz="1400" b="1" i="0" u="none" strike="noStrike" cap="all" spc="0" normalizeH="0" noProof="0" dirty="0">
              <a:ln>
                <a:noFill/>
              </a:ln>
              <a:uLnTx/>
              <a:uFillTx/>
              <a:latin typeface="Arial" panose="020B0604020202020204" pitchFamily="34" charset="0"/>
              <a:cs typeface="Arial" panose="020B0604020202020204" pitchFamily="34" charset="0"/>
            </a:endParaRPr>
          </a:p>
          <a:p>
            <a:pPr marL="400050" marR="0" lvl="0" indent="-285750" defTabSz="914400" fontAlgn="auto">
              <a:lnSpc>
                <a:spcPct val="110000"/>
              </a:lnSpc>
              <a:spcBef>
                <a:spcPts val="1000"/>
              </a:spcBef>
              <a:spcAft>
                <a:spcPts val="0"/>
              </a:spcAft>
              <a:buClr>
                <a:schemeClr val="tx1"/>
              </a:buClr>
              <a:buSzPct val="80000"/>
              <a:buFont typeface="Arial" panose="020B0604020202020204" pitchFamily="34" charset="0"/>
              <a:buChar char="•"/>
              <a:tabLst/>
              <a:defRPr/>
            </a:pPr>
            <a:r>
              <a:rPr kumimoji="0" lang="en-US" sz="1400" i="0" u="none" strike="noStrike" cap="all" spc="0" normalizeH="0" noProof="0" dirty="0">
                <a:ln>
                  <a:noFill/>
                </a:ln>
                <a:uLnTx/>
                <a:uFillTx/>
                <a:latin typeface="Arial" panose="020B0604020202020204" pitchFamily="34" charset="0"/>
                <a:cs typeface="Arial" panose="020B0604020202020204" pitchFamily="34" charset="0"/>
              </a:rPr>
              <a:t>Özel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Eğitim</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Meslek</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Lisesi</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Hafif</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Düzeyde</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Zihinsel</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Yetersizlik</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(15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Öğr</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1 </a:t>
            </a:r>
            <a:r>
              <a:rPr lang="en-US" sz="1400" cap="all" dirty="0" err="1">
                <a:latin typeface="Arial" panose="020B0604020202020204" pitchFamily="34" charset="0"/>
                <a:cs typeface="Arial" panose="020B0604020202020204" pitchFamily="34" charset="0"/>
              </a:rPr>
              <a:t>Öz.Egt.Ögrt</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a:t>
            </a:r>
            <a:endParaRPr kumimoji="0" lang="tr-TR" sz="1400" i="0" u="none" strike="noStrike" cap="all" spc="0" normalizeH="0" noProof="0" dirty="0">
              <a:ln>
                <a:noFill/>
              </a:ln>
              <a:uLnTx/>
              <a:uFillTx/>
              <a:latin typeface="Arial" panose="020B0604020202020204" pitchFamily="34" charset="0"/>
              <a:cs typeface="Arial" panose="020B0604020202020204" pitchFamily="34" charset="0"/>
            </a:endParaRPr>
          </a:p>
          <a:p>
            <a:pPr marL="400050" indent="-285750" defTabSz="914400">
              <a:lnSpc>
                <a:spcPct val="110000"/>
              </a:lnSpc>
              <a:spcBef>
                <a:spcPts val="1000"/>
              </a:spcBef>
              <a:buClr>
                <a:schemeClr val="tx1"/>
              </a:buClr>
              <a:buSzPct val="80000"/>
              <a:buFont typeface="Arial" panose="020B0604020202020204" pitchFamily="34" charset="0"/>
              <a:buChar char="•"/>
              <a:defRPr/>
            </a:pPr>
            <a:r>
              <a:rPr lang="tr-TR" sz="1400" cap="all" dirty="0">
                <a:latin typeface="Arial" panose="020B0604020202020204" pitchFamily="34" charset="0"/>
                <a:cs typeface="Arial" panose="020B0604020202020204" pitchFamily="34" charset="0"/>
              </a:rPr>
              <a:t>Özel eğitim meslek okulu Hafif düzeyde zihinsel yetersizlik (10 </a:t>
            </a:r>
            <a:r>
              <a:rPr lang="tr-TR" sz="1400" cap="all" dirty="0" err="1" smtClean="0">
                <a:latin typeface="Arial" panose="020B0604020202020204" pitchFamily="34" charset="0"/>
                <a:cs typeface="Arial" panose="020B0604020202020204" pitchFamily="34" charset="0"/>
              </a:rPr>
              <a:t>öğr</a:t>
            </a:r>
            <a:r>
              <a:rPr lang="tr-TR" sz="1400" cap="all" dirty="0" smtClean="0">
                <a:latin typeface="Arial" panose="020B0604020202020204" pitchFamily="34" charset="0"/>
                <a:cs typeface="Arial" panose="020B0604020202020204" pitchFamily="34" charset="0"/>
              </a:rPr>
              <a:t>./</a:t>
            </a:r>
            <a:r>
              <a:rPr lang="en-US" sz="1400" cap="all" dirty="0" smtClean="0">
                <a:latin typeface="Arial" panose="020B0604020202020204" pitchFamily="34" charset="0"/>
                <a:cs typeface="Arial" panose="020B0604020202020204" pitchFamily="34" charset="0"/>
              </a:rPr>
              <a:t>1 </a:t>
            </a:r>
            <a:r>
              <a:rPr lang="en-US" sz="1400" cap="all" dirty="0" err="1">
                <a:latin typeface="Arial" panose="020B0604020202020204" pitchFamily="34" charset="0"/>
                <a:cs typeface="Arial" panose="020B0604020202020204" pitchFamily="34" charset="0"/>
              </a:rPr>
              <a:t>Öz.Egt.Ögrt</a:t>
            </a:r>
            <a:r>
              <a:rPr lang="en-US" sz="1400" cap="all" dirty="0" smtClean="0">
                <a:latin typeface="Arial" panose="020B0604020202020204" pitchFamily="34" charset="0"/>
                <a:cs typeface="Arial" panose="020B0604020202020204" pitchFamily="34" charset="0"/>
              </a:rPr>
              <a:t>.)</a:t>
            </a:r>
            <a:endParaRPr kumimoji="0" lang="en-US" sz="1400" i="0" u="none" strike="noStrike" cap="all" spc="0" normalizeH="0" noProof="0" dirty="0">
              <a:ln>
                <a:noFill/>
              </a:ln>
              <a:uLnTx/>
              <a:uFillTx/>
              <a:latin typeface="Arial" panose="020B0604020202020204" pitchFamily="34" charset="0"/>
              <a:cs typeface="Arial" panose="020B0604020202020204" pitchFamily="34" charset="0"/>
            </a:endParaRPr>
          </a:p>
          <a:p>
            <a:pPr marL="400050" marR="0" lvl="0" indent="-285750" defTabSz="914400" fontAlgn="auto">
              <a:lnSpc>
                <a:spcPct val="110000"/>
              </a:lnSpc>
              <a:spcBef>
                <a:spcPts val="1000"/>
              </a:spcBef>
              <a:spcAft>
                <a:spcPts val="0"/>
              </a:spcAft>
              <a:buClr>
                <a:schemeClr val="tx1"/>
              </a:buClr>
              <a:buSzPct val="80000"/>
              <a:buFont typeface="Arial" panose="020B0604020202020204" pitchFamily="34" charset="0"/>
              <a:buChar char="•"/>
              <a:tabLst/>
              <a:defRPr/>
            </a:pP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Orta-ağır</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Düzeyde</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Zihinsel</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Yetersizlik</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a:t>
            </a:r>
            <a:r>
              <a:rPr lang="tr-TR" sz="1400" cap="all" dirty="0">
                <a:latin typeface="Arial" panose="020B0604020202020204" pitchFamily="34" charset="0"/>
                <a:cs typeface="Arial" panose="020B0604020202020204" pitchFamily="34" charset="0"/>
              </a:rPr>
              <a:t>8</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a:t>
            </a:r>
            <a:r>
              <a:rPr kumimoji="0" lang="en-US" sz="1400" i="0" u="none" strike="noStrike" cap="all" spc="0" normalizeH="0" noProof="0" dirty="0" err="1">
                <a:ln>
                  <a:noFill/>
                </a:ln>
                <a:uLnTx/>
                <a:uFillTx/>
                <a:latin typeface="Arial" panose="020B0604020202020204" pitchFamily="34" charset="0"/>
                <a:cs typeface="Arial" panose="020B0604020202020204" pitchFamily="34" charset="0"/>
              </a:rPr>
              <a:t>Öğr</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 2 </a:t>
            </a:r>
            <a:r>
              <a:rPr lang="en-US" sz="1400" cap="all" dirty="0" err="1">
                <a:latin typeface="Arial" panose="020B0604020202020204" pitchFamily="34" charset="0"/>
                <a:cs typeface="Arial" panose="020B0604020202020204" pitchFamily="34" charset="0"/>
              </a:rPr>
              <a:t>Öz.Egt.Ögrt</a:t>
            </a:r>
            <a:r>
              <a:rPr kumimoji="0" lang="en-US" sz="1400" i="0" u="none" strike="noStrike" cap="all" spc="0" normalizeH="0" noProof="0" dirty="0">
                <a:ln>
                  <a:noFill/>
                </a:ln>
                <a:uLnTx/>
                <a:uFillTx/>
                <a:latin typeface="Arial" panose="020B0604020202020204" pitchFamily="34" charset="0"/>
                <a:cs typeface="Arial" panose="020B0604020202020204" pitchFamily="34" charset="0"/>
              </a:rPr>
              <a:t>)</a:t>
            </a:r>
            <a:br>
              <a:rPr kumimoji="0" lang="en-US" sz="1400" i="0" u="none" strike="noStrike" cap="all" spc="0" normalizeH="0" noProof="0" dirty="0">
                <a:ln>
                  <a:noFill/>
                </a:ln>
                <a:uLnTx/>
                <a:uFillTx/>
                <a:latin typeface="Arial" panose="020B0604020202020204" pitchFamily="34" charset="0"/>
                <a:cs typeface="Arial" panose="020B0604020202020204" pitchFamily="34" charset="0"/>
              </a:rPr>
            </a:br>
            <a:endParaRPr lang="en-US" sz="1400" cap="all" dirty="0">
              <a:latin typeface="Arial" panose="020B0604020202020204" pitchFamily="34" charset="0"/>
              <a:cs typeface="Arial" panose="020B0604020202020204" pitchFamily="34" charset="0"/>
            </a:endParaRPr>
          </a:p>
          <a:p>
            <a:pPr marL="285750" indent="-285750" defTabSz="914400">
              <a:lnSpc>
                <a:spcPct val="110000"/>
              </a:lnSpc>
              <a:buClr>
                <a:schemeClr val="tx1"/>
              </a:buClr>
              <a:buFont typeface="Arial" panose="020B0604020202020204" pitchFamily="34" charset="0"/>
              <a:buChar char="•"/>
            </a:pPr>
            <a:r>
              <a:rPr lang="tr-TR" sz="1400" cap="all" dirty="0">
                <a:latin typeface="Arial" panose="020B0604020202020204" pitchFamily="34" charset="0"/>
                <a:cs typeface="Arial" panose="020B0604020202020204" pitchFamily="34" charset="0"/>
              </a:rPr>
              <a:t>  </a:t>
            </a:r>
            <a:r>
              <a:rPr lang="en-US" sz="1400" cap="all" dirty="0">
                <a:latin typeface="Arial" panose="020B0604020202020204" pitchFamily="34" charset="0"/>
                <a:cs typeface="Arial" panose="020B0604020202020204" pitchFamily="34" charset="0"/>
              </a:rPr>
              <a:t>Özel </a:t>
            </a:r>
            <a:r>
              <a:rPr lang="en-US" sz="1400" cap="all" dirty="0" err="1">
                <a:latin typeface="Arial" panose="020B0604020202020204" pitchFamily="34" charset="0"/>
                <a:cs typeface="Arial" panose="020B0604020202020204" pitchFamily="34" charset="0"/>
              </a:rPr>
              <a:t>Eğitim</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Sınıfı</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Hafif</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Otizm</a:t>
            </a:r>
            <a:r>
              <a:rPr lang="en-US" sz="1400" cap="all" dirty="0">
                <a:latin typeface="Arial" panose="020B0604020202020204" pitchFamily="34" charset="0"/>
                <a:cs typeface="Arial" panose="020B0604020202020204" pitchFamily="34" charset="0"/>
              </a:rPr>
              <a:t>) (4 </a:t>
            </a:r>
            <a:r>
              <a:rPr lang="en-US" sz="1400" cap="all" dirty="0" err="1">
                <a:latin typeface="Arial" panose="020B0604020202020204" pitchFamily="34" charset="0"/>
                <a:cs typeface="Arial" panose="020B0604020202020204" pitchFamily="34" charset="0"/>
              </a:rPr>
              <a:t>Öğr</a:t>
            </a:r>
            <a:r>
              <a:rPr lang="en-US" sz="1400" cap="all" dirty="0">
                <a:latin typeface="Arial" panose="020B0604020202020204" pitchFamily="34" charset="0"/>
                <a:cs typeface="Arial" panose="020B0604020202020204" pitchFamily="34" charset="0"/>
              </a:rPr>
              <a:t>\ 2 </a:t>
            </a:r>
            <a:r>
              <a:rPr lang="en-US" sz="1400" cap="all" dirty="0" err="1">
                <a:latin typeface="Arial" panose="020B0604020202020204" pitchFamily="34" charset="0"/>
                <a:cs typeface="Arial" panose="020B0604020202020204" pitchFamily="34" charset="0"/>
              </a:rPr>
              <a:t>Öz.Egt.Ögrt</a:t>
            </a:r>
            <a:r>
              <a:rPr lang="en-US" sz="1400" cap="all" dirty="0">
                <a:latin typeface="Arial" panose="020B0604020202020204" pitchFamily="34" charset="0"/>
                <a:cs typeface="Arial" panose="020B0604020202020204" pitchFamily="34" charset="0"/>
              </a:rPr>
              <a:t>)</a:t>
            </a:r>
            <a:br>
              <a:rPr lang="en-US" sz="1400" cap="all" dirty="0">
                <a:latin typeface="Arial" panose="020B0604020202020204" pitchFamily="34" charset="0"/>
                <a:cs typeface="Arial" panose="020B0604020202020204" pitchFamily="34" charset="0"/>
              </a:rPr>
            </a:br>
            <a:endParaRPr lang="en-US" sz="1400" cap="all" dirty="0">
              <a:latin typeface="Arial" panose="020B0604020202020204" pitchFamily="34" charset="0"/>
              <a:cs typeface="Arial" panose="020B0604020202020204" pitchFamily="34" charset="0"/>
            </a:endParaRPr>
          </a:p>
          <a:p>
            <a:pPr marL="285750" indent="-285750" defTabSz="914400">
              <a:lnSpc>
                <a:spcPct val="110000"/>
              </a:lnSpc>
              <a:buClr>
                <a:schemeClr val="tx1"/>
              </a:buClr>
              <a:buFont typeface="Arial" panose="020B0604020202020204" pitchFamily="34" charset="0"/>
              <a:buChar char="•"/>
            </a:pPr>
            <a:r>
              <a:rPr lang="tr-TR" sz="1400" cap="all" dirty="0">
                <a:latin typeface="Arial" panose="020B0604020202020204" pitchFamily="34" charset="0"/>
                <a:cs typeface="Arial" panose="020B0604020202020204" pitchFamily="34" charset="0"/>
              </a:rPr>
              <a:t>   </a:t>
            </a:r>
            <a:r>
              <a:rPr lang="en-US" sz="1400" cap="all" dirty="0">
                <a:latin typeface="Arial" panose="020B0604020202020204" pitchFamily="34" charset="0"/>
                <a:cs typeface="Arial" panose="020B0604020202020204" pitchFamily="34" charset="0"/>
              </a:rPr>
              <a:t>Özel </a:t>
            </a:r>
            <a:r>
              <a:rPr lang="en-US" sz="1400" cap="all" dirty="0" err="1">
                <a:latin typeface="Arial" panose="020B0604020202020204" pitchFamily="34" charset="0"/>
                <a:cs typeface="Arial" panose="020B0604020202020204" pitchFamily="34" charset="0"/>
              </a:rPr>
              <a:t>Eğitim</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Sınıfı</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Orta</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Ağır</a:t>
            </a:r>
            <a:r>
              <a:rPr lang="en-US" sz="1400" cap="all" dirty="0">
                <a:latin typeface="Arial" panose="020B0604020202020204" pitchFamily="34" charset="0"/>
                <a:cs typeface="Arial" panose="020B0604020202020204" pitchFamily="34" charset="0"/>
              </a:rPr>
              <a:t> </a:t>
            </a:r>
            <a:r>
              <a:rPr lang="en-US" sz="1400" cap="all" dirty="0" err="1">
                <a:latin typeface="Arial" panose="020B0604020202020204" pitchFamily="34" charset="0"/>
                <a:cs typeface="Arial" panose="020B0604020202020204" pitchFamily="34" charset="0"/>
              </a:rPr>
              <a:t>Otizm</a:t>
            </a:r>
            <a:r>
              <a:rPr lang="en-US" sz="1400" cap="all" dirty="0">
                <a:latin typeface="Arial" panose="020B0604020202020204" pitchFamily="34" charset="0"/>
                <a:cs typeface="Arial" panose="020B0604020202020204" pitchFamily="34" charset="0"/>
              </a:rPr>
              <a:t> ) (4 </a:t>
            </a:r>
            <a:r>
              <a:rPr lang="en-US" sz="1400" cap="all" dirty="0" err="1">
                <a:latin typeface="Arial" panose="020B0604020202020204" pitchFamily="34" charset="0"/>
                <a:cs typeface="Arial" panose="020B0604020202020204" pitchFamily="34" charset="0"/>
              </a:rPr>
              <a:t>Öğr</a:t>
            </a:r>
            <a:r>
              <a:rPr lang="en-US" sz="1400" cap="all" dirty="0">
                <a:latin typeface="Arial" panose="020B0604020202020204" pitchFamily="34" charset="0"/>
                <a:cs typeface="Arial" panose="020B0604020202020204" pitchFamily="34" charset="0"/>
              </a:rPr>
              <a:t>.\2 </a:t>
            </a:r>
            <a:r>
              <a:rPr lang="en-US" sz="1400" cap="all" dirty="0" err="1">
                <a:latin typeface="Arial" panose="020B0604020202020204" pitchFamily="34" charset="0"/>
                <a:cs typeface="Arial" panose="020B0604020202020204" pitchFamily="34" charset="0"/>
              </a:rPr>
              <a:t>Öz.Egt.Ögrt</a:t>
            </a:r>
            <a:r>
              <a:rPr lang="en-US" sz="1400" cap="all" dirty="0">
                <a:latin typeface="Arial" panose="020B0604020202020204" pitchFamily="34" charset="0"/>
                <a:cs typeface="Arial" panose="020B0604020202020204" pitchFamily="34" charset="0"/>
              </a:rPr>
              <a:t>)</a:t>
            </a:r>
          </a:p>
          <a:p>
            <a:pPr marL="342900" marR="0" lvl="0" indent="-228600" defTabSz="914400" fontAlgn="auto">
              <a:lnSpc>
                <a:spcPct val="110000"/>
              </a:lnSpc>
              <a:spcBef>
                <a:spcPts val="1000"/>
              </a:spcBef>
              <a:spcAft>
                <a:spcPts val="0"/>
              </a:spcAft>
              <a:buClr>
                <a:schemeClr val="tx1"/>
              </a:buClr>
              <a:buSzPct val="80000"/>
              <a:buFont typeface="Arial" panose="020B0604020202020204" pitchFamily="34" charset="0"/>
              <a:buChar char="•"/>
              <a:tabLst/>
              <a:defRPr/>
            </a:pPr>
            <a:endParaRPr kumimoji="0" lang="en-US" sz="1400" b="1" i="0" u="none" strike="noStrike" cap="all" spc="0" normalizeH="0" noProof="0" dirty="0">
              <a:ln>
                <a:noFill/>
              </a:ln>
              <a:uLnTx/>
              <a:uFillTx/>
              <a:latin typeface="Arial" panose="020B0604020202020204" pitchFamily="34" charset="0"/>
              <a:cs typeface="Arial" panose="020B0604020202020204" pitchFamily="34" charset="0"/>
            </a:endParaRPr>
          </a:p>
        </p:txBody>
      </p:sp>
      <p:pic>
        <p:nvPicPr>
          <p:cNvPr id="22532" name="Picture 4" descr="Teacher PNG Transparent Images | PNG All"/>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37704" y="1475253"/>
            <a:ext cx="3840815" cy="39392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457199" y="1481329"/>
            <a:ext cx="9729989" cy="3451280"/>
          </a:xfrm>
          <a:prstGeom prst="rect">
            <a:avLst/>
          </a:prstGeom>
        </p:spPr>
        <p:txBody>
          <a:bodyPr>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tr-TR" sz="1800" b="0" i="0" u="none" strike="noStrike" kern="1200" cap="none" spc="0" normalizeH="0" baseline="0" noProof="0" dirty="0">
                <a:ln>
                  <a:noFill/>
                </a:ln>
                <a:solidFill>
                  <a:schemeClr val="accent2"/>
                </a:solidFill>
                <a:effectLst/>
                <a:uLnTx/>
                <a:uFillTx/>
                <a:latin typeface="+mn-lt"/>
                <a:ea typeface="+mn-ea"/>
                <a:cs typeface="+mn-cs"/>
              </a:rPr>
              <a:t>	</a:t>
            </a:r>
            <a:r>
              <a:rPr lang="tr-TR" sz="3100" dirty="0">
                <a:latin typeface="+mj-lt"/>
                <a:ea typeface="+mj-ea"/>
                <a:cs typeface="+mj-cs"/>
              </a:rPr>
              <a:t>ÖNEMLİ HATIRLATMA:</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lang="tr-TR" sz="2800" dirty="0">
              <a:solidFill>
                <a:schemeClr val="accent2"/>
              </a:solidFill>
              <a:latin typeface="+mj-lt"/>
              <a:ea typeface="+mj-ea"/>
              <a:cs typeface="+mj-cs"/>
            </a:endParaRPr>
          </a:p>
          <a:p>
            <a:pPr marR="0" lvl="0" algn="l" defTabSz="457200" rtl="0" eaLnBrk="1" fontAlgn="auto" latinLnBrk="0" hangingPunct="1">
              <a:lnSpc>
                <a:spcPct val="100000"/>
              </a:lnSpc>
              <a:spcBef>
                <a:spcPts val="1000"/>
              </a:spcBef>
              <a:spcAft>
                <a:spcPts val="0"/>
              </a:spcAft>
              <a:buClr>
                <a:schemeClr val="accent1"/>
              </a:buClr>
              <a:buSzPct val="80000"/>
              <a:tabLst/>
              <a:defRPr/>
            </a:pPr>
            <a:r>
              <a:rPr kumimoji="0" lang="tr-TR" b="0" i="0" u="none" strike="noStrike" kern="1200" cap="none" spc="0" normalizeH="0" baseline="0" noProof="0" dirty="0">
                <a:ln>
                  <a:noFill/>
                </a:ln>
                <a:effectLst/>
                <a:uLnTx/>
                <a:uFillTx/>
              </a:rPr>
              <a:t>Okulöncesi </a:t>
            </a:r>
            <a:r>
              <a:rPr lang="tr-TR" dirty="0"/>
              <a:t>v</a:t>
            </a:r>
            <a:r>
              <a:rPr kumimoji="0" lang="tr-TR" b="0" i="0" u="none" strike="noStrike" kern="1200" cap="none" spc="0" normalizeH="0" baseline="0" noProof="0" dirty="0">
                <a:ln>
                  <a:noFill/>
                </a:ln>
                <a:effectLst/>
                <a:uLnTx/>
                <a:uFillTx/>
              </a:rPr>
              <a:t>e </a:t>
            </a:r>
            <a:r>
              <a:rPr lang="tr-TR" noProof="0" dirty="0"/>
              <a:t>i</a:t>
            </a:r>
            <a:r>
              <a:rPr kumimoji="0" lang="tr-TR" b="0" i="0" u="none" strike="noStrike" kern="1200" cap="none" spc="0" normalizeH="0" baseline="0" noProof="0" dirty="0">
                <a:ln>
                  <a:noFill/>
                </a:ln>
                <a:effectLst/>
                <a:uLnTx/>
                <a:uFillTx/>
              </a:rPr>
              <a:t>lkokul </a:t>
            </a:r>
            <a:r>
              <a:rPr lang="tr-TR" dirty="0"/>
              <a:t>k</a:t>
            </a:r>
            <a:r>
              <a:rPr kumimoji="0" lang="tr-TR" b="0" i="0" u="none" strike="noStrike" kern="1200" cap="none" spc="0" normalizeH="0" baseline="0" noProof="0" dirty="0" err="1">
                <a:ln>
                  <a:noFill/>
                </a:ln>
                <a:effectLst/>
                <a:uLnTx/>
                <a:uFillTx/>
              </a:rPr>
              <a:t>ademesinde</a:t>
            </a:r>
            <a:r>
              <a:rPr kumimoji="0" lang="tr-TR" b="0" i="0" u="none" strike="noStrike" kern="1200" cap="none" spc="0" normalizeH="0" baseline="0" noProof="0" dirty="0">
                <a:ln>
                  <a:noFill/>
                </a:ln>
                <a:effectLst/>
                <a:uLnTx/>
                <a:uFillTx/>
              </a:rPr>
              <a:t> </a:t>
            </a:r>
            <a:r>
              <a:rPr lang="tr-TR" dirty="0">
                <a:solidFill>
                  <a:srgbClr val="FF0000"/>
                </a:solidFill>
              </a:rPr>
              <a:t>g</a:t>
            </a:r>
            <a:r>
              <a:rPr kumimoji="0" lang="tr-TR" b="0" i="0" u="none" strike="noStrike" kern="1200" cap="none" spc="0" normalizeH="0" baseline="0" noProof="0" dirty="0">
                <a:ln>
                  <a:noFill/>
                </a:ln>
                <a:solidFill>
                  <a:srgbClr val="FF0000"/>
                </a:solidFill>
                <a:effectLst/>
                <a:uLnTx/>
                <a:uFillTx/>
              </a:rPr>
              <a:t>örme </a:t>
            </a:r>
            <a:r>
              <a:rPr lang="tr-TR" dirty="0">
                <a:solidFill>
                  <a:srgbClr val="FF0000"/>
                </a:solidFill>
              </a:rPr>
              <a:t>v</a:t>
            </a:r>
            <a:r>
              <a:rPr kumimoji="0" lang="tr-TR" b="0" i="0" u="none" strike="noStrike" kern="1200" cap="none" spc="0" normalizeH="0" baseline="0" noProof="0" dirty="0">
                <a:ln>
                  <a:noFill/>
                </a:ln>
                <a:solidFill>
                  <a:srgbClr val="FF0000"/>
                </a:solidFill>
                <a:effectLst/>
                <a:uLnTx/>
                <a:uFillTx/>
              </a:rPr>
              <a:t>e </a:t>
            </a:r>
            <a:r>
              <a:rPr lang="tr-TR" dirty="0">
                <a:solidFill>
                  <a:srgbClr val="FF0000"/>
                </a:solidFill>
              </a:rPr>
              <a:t>i</a:t>
            </a:r>
            <a:r>
              <a:rPr kumimoji="0" lang="tr-TR" b="0" i="0" u="none" strike="noStrike" kern="1200" cap="none" spc="0" normalizeH="0" baseline="0" noProof="0" dirty="0" err="1">
                <a:ln>
                  <a:noFill/>
                </a:ln>
                <a:solidFill>
                  <a:srgbClr val="FF0000"/>
                </a:solidFill>
                <a:effectLst/>
                <a:uLnTx/>
                <a:uFillTx/>
              </a:rPr>
              <a:t>şitme</a:t>
            </a:r>
            <a:r>
              <a:rPr kumimoji="0" lang="tr-TR" b="0" i="0" u="none" strike="noStrike" kern="1200" cap="none" spc="0" normalizeH="0" baseline="0" noProof="0" dirty="0">
                <a:ln>
                  <a:noFill/>
                </a:ln>
                <a:solidFill>
                  <a:srgbClr val="FF0000"/>
                </a:solidFill>
                <a:effectLst/>
                <a:uLnTx/>
                <a:uFillTx/>
              </a:rPr>
              <a:t> </a:t>
            </a:r>
            <a:r>
              <a:rPr lang="tr-TR" dirty="0"/>
              <a:t>e</a:t>
            </a:r>
            <a:r>
              <a:rPr kumimoji="0" lang="tr-TR" b="0" i="0" u="none" strike="noStrike" kern="1200" cap="none" spc="0" normalizeH="0" baseline="0" noProof="0" dirty="0" err="1">
                <a:ln>
                  <a:noFill/>
                </a:ln>
                <a:effectLst/>
                <a:uLnTx/>
                <a:uFillTx/>
              </a:rPr>
              <a:t>ngelliler</a:t>
            </a:r>
            <a:r>
              <a:rPr kumimoji="0" lang="tr-TR" b="0" i="0" u="none" strike="noStrike" kern="1200" cap="none" spc="0" normalizeH="0" baseline="0" noProof="0" dirty="0">
                <a:ln>
                  <a:noFill/>
                </a:ln>
                <a:effectLst/>
                <a:uLnTx/>
                <a:uFillTx/>
              </a:rPr>
              <a:t> özel </a:t>
            </a:r>
            <a:r>
              <a:rPr lang="tr-TR" dirty="0"/>
              <a:t>e</a:t>
            </a:r>
            <a:r>
              <a:rPr kumimoji="0" lang="tr-TR" b="0" i="0" u="none" strike="noStrike" kern="1200" cap="none" spc="0" normalizeH="0" baseline="0" noProof="0" dirty="0" err="1">
                <a:ln>
                  <a:noFill/>
                </a:ln>
                <a:effectLst/>
                <a:uLnTx/>
                <a:uFillTx/>
              </a:rPr>
              <a:t>ğitim</a:t>
            </a:r>
            <a:r>
              <a:rPr kumimoji="0" lang="tr-TR" b="0" i="0" u="none" strike="noStrike" kern="1200" cap="none" spc="0" normalizeH="0" baseline="0" noProof="0" dirty="0">
                <a:ln>
                  <a:noFill/>
                </a:ln>
                <a:effectLst/>
                <a:uLnTx/>
                <a:uFillTx/>
              </a:rPr>
              <a:t> sınıfları </a:t>
            </a:r>
            <a:r>
              <a:rPr lang="tr-TR" dirty="0"/>
              <a:t>a</a:t>
            </a:r>
            <a:r>
              <a:rPr kumimoji="0" lang="tr-TR" b="0" i="0" u="none" strike="noStrike" kern="1200" cap="none" spc="0" normalizeH="0" baseline="0" noProof="0" dirty="0" err="1">
                <a:ln>
                  <a:noFill/>
                </a:ln>
                <a:effectLst/>
                <a:uLnTx/>
                <a:uFillTx/>
              </a:rPr>
              <a:t>çılırken</a:t>
            </a:r>
            <a:r>
              <a:rPr kumimoji="0" lang="tr-TR" b="0" i="0" u="none" strike="noStrike" kern="1200" cap="none" spc="0" normalizeH="0" baseline="0" noProof="0" dirty="0">
                <a:ln>
                  <a:noFill/>
                </a:ln>
                <a:effectLst/>
                <a:uLnTx/>
                <a:uFillTx/>
              </a:rPr>
              <a:t> ; ortaokul </a:t>
            </a:r>
            <a:r>
              <a:rPr lang="tr-TR" noProof="0" dirty="0"/>
              <a:t>v</a:t>
            </a:r>
            <a:r>
              <a:rPr kumimoji="0" lang="tr-TR" b="0" i="0" u="none" strike="noStrike" kern="1200" cap="none" spc="0" normalizeH="0" baseline="0" noProof="0" dirty="0">
                <a:ln>
                  <a:noFill/>
                </a:ln>
                <a:effectLst/>
                <a:uLnTx/>
                <a:uFillTx/>
              </a:rPr>
              <a:t>e </a:t>
            </a:r>
            <a:r>
              <a:rPr lang="tr-TR" dirty="0"/>
              <a:t>o</a:t>
            </a:r>
            <a:r>
              <a:rPr kumimoji="0" lang="tr-TR" b="0" i="0" u="none" strike="noStrike" kern="1200" cap="none" spc="0" normalizeH="0" baseline="0" noProof="0" dirty="0" err="1">
                <a:ln>
                  <a:noFill/>
                </a:ln>
                <a:effectLst/>
                <a:uLnTx/>
                <a:uFillTx/>
              </a:rPr>
              <a:t>rtaöğretim</a:t>
            </a:r>
            <a:r>
              <a:rPr kumimoji="0" lang="tr-TR" b="0" i="0" u="none" strike="noStrike" kern="1200" cap="none" spc="0" normalizeH="0" baseline="0" noProof="0" dirty="0">
                <a:ln>
                  <a:noFill/>
                </a:ln>
                <a:effectLst/>
                <a:uLnTx/>
                <a:uFillTx/>
              </a:rPr>
              <a:t> kademesinde </a:t>
            </a:r>
            <a:r>
              <a:rPr lang="tr-TR" dirty="0"/>
              <a:t>b</a:t>
            </a:r>
            <a:r>
              <a:rPr kumimoji="0" lang="tr-TR" b="0" i="0" u="none" strike="noStrike" kern="1200" cap="none" spc="0" normalizeH="0" baseline="0" noProof="0" dirty="0">
                <a:ln>
                  <a:noFill/>
                </a:ln>
                <a:effectLst/>
                <a:uLnTx/>
                <a:uFillTx/>
              </a:rPr>
              <a:t>u </a:t>
            </a:r>
            <a:r>
              <a:rPr lang="tr-TR" dirty="0"/>
              <a:t>s</a:t>
            </a:r>
            <a:r>
              <a:rPr kumimoji="0" lang="tr-TR" b="0" i="0" u="none" strike="noStrike" kern="1200" cap="none" spc="0" normalizeH="0" baseline="0" noProof="0" dirty="0" err="1">
                <a:ln>
                  <a:noFill/>
                </a:ln>
                <a:effectLst/>
                <a:uLnTx/>
                <a:uFillTx/>
              </a:rPr>
              <a:t>ınıflar</a:t>
            </a:r>
            <a:r>
              <a:rPr kumimoji="0" lang="tr-TR" b="0" i="0" u="none" strike="noStrike" kern="1200" cap="none" spc="0" normalizeH="0" baseline="0" noProof="0" dirty="0">
                <a:ln>
                  <a:noFill/>
                </a:ln>
                <a:solidFill>
                  <a:schemeClr val="tx1">
                    <a:lumMod val="75000"/>
                    <a:lumOff val="25000"/>
                  </a:schemeClr>
                </a:solidFill>
                <a:effectLst/>
                <a:uLnTx/>
                <a:uFillTx/>
              </a:rPr>
              <a:t> </a:t>
            </a:r>
            <a:r>
              <a:rPr lang="tr-TR" u="sng" dirty="0">
                <a:solidFill>
                  <a:srgbClr val="FF0000"/>
                </a:solidFill>
              </a:rPr>
              <a:t>a</a:t>
            </a:r>
            <a:r>
              <a:rPr kumimoji="0" lang="tr-TR" b="0" i="0" u="sng" strike="noStrike" kern="1200" cap="none" spc="0" normalizeH="0" baseline="0" noProof="0" dirty="0" err="1">
                <a:ln>
                  <a:noFill/>
                </a:ln>
                <a:solidFill>
                  <a:srgbClr val="FF0000"/>
                </a:solidFill>
                <a:effectLst/>
                <a:uLnTx/>
                <a:uFillTx/>
              </a:rPr>
              <a:t>çılamaz</a:t>
            </a:r>
            <a:r>
              <a:rPr kumimoji="0" lang="tr-TR" b="0" i="0" u="sng" strike="noStrike" kern="1200" cap="none" spc="0" normalizeH="0" baseline="0" noProof="0" dirty="0">
                <a:ln>
                  <a:noFill/>
                </a:ln>
                <a:solidFill>
                  <a:srgbClr val="FF0000"/>
                </a:solidFill>
                <a:effectLst/>
                <a:uLnTx/>
                <a:uFillTx/>
              </a:rPr>
              <a:t>.</a:t>
            </a:r>
          </a:p>
          <a:p>
            <a:pPr marR="0" lvl="0" algn="l" defTabSz="457200" rtl="0" eaLnBrk="1" fontAlgn="auto" latinLnBrk="0" hangingPunct="1">
              <a:lnSpc>
                <a:spcPct val="100000"/>
              </a:lnSpc>
              <a:spcBef>
                <a:spcPts val="1000"/>
              </a:spcBef>
              <a:spcAft>
                <a:spcPts val="0"/>
              </a:spcAft>
              <a:buClr>
                <a:schemeClr val="accent1"/>
              </a:buClr>
              <a:buSzPct val="80000"/>
              <a:tabLst/>
              <a:defRPr/>
            </a:pPr>
            <a:endParaRPr kumimoji="0" lang="tr-TR" b="0" i="0" u="sng" strike="noStrike" kern="1200" cap="none" spc="0" normalizeH="0" baseline="0" noProof="0" dirty="0">
              <a:ln>
                <a:noFill/>
              </a:ln>
              <a:solidFill>
                <a:schemeClr val="accent2"/>
              </a:solidFill>
              <a:effectLst/>
              <a:uLnTx/>
              <a:uFillTx/>
            </a:endParaRPr>
          </a:p>
          <a:p>
            <a:pPr marR="0" lvl="0" algn="l" defTabSz="457200" rtl="0" eaLnBrk="1" fontAlgn="auto" latinLnBrk="0" hangingPunct="1">
              <a:lnSpc>
                <a:spcPct val="100000"/>
              </a:lnSpc>
              <a:spcBef>
                <a:spcPts val="1000"/>
              </a:spcBef>
              <a:spcAft>
                <a:spcPts val="0"/>
              </a:spcAft>
              <a:buClr>
                <a:schemeClr val="accent1"/>
              </a:buClr>
              <a:buSzPct val="80000"/>
              <a:tabLst/>
              <a:defRPr/>
            </a:pPr>
            <a:r>
              <a:rPr lang="tr-TR" noProof="0" dirty="0"/>
              <a:t>Özel Eğitim Sınıfı ve Destek Eğitim Odası </a:t>
            </a:r>
            <a:r>
              <a:rPr lang="tr-TR" noProof="0" dirty="0">
                <a:solidFill>
                  <a:srgbClr val="FF0000"/>
                </a:solidFill>
              </a:rPr>
              <a:t>açılış onayları </a:t>
            </a:r>
            <a:r>
              <a:rPr lang="tr-TR" noProof="0" dirty="0"/>
              <a:t>olması gerekir.</a:t>
            </a:r>
            <a:endParaRPr kumimoji="0" lang="tr-TR" b="0" i="0" strike="noStrike" kern="1200" cap="none" spc="0" normalizeH="0" baseline="0" noProof="0" dirty="0">
              <a:ln>
                <a:noFill/>
              </a:ln>
              <a:effectLst/>
              <a:uLnTx/>
              <a:uFillTx/>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tr-TR" sz="2400" b="0" i="0" u="sng" strike="noStrike" kern="1200" cap="none" spc="0" normalizeH="0" baseline="0" noProof="0" dirty="0">
              <a:ln>
                <a:noFill/>
              </a:ln>
              <a:solidFill>
                <a:schemeClr val="accent2"/>
              </a:solidFill>
              <a:effectLst/>
              <a:uLnTx/>
              <a:uFillTx/>
              <a:latin typeface="+mn-lt"/>
              <a:ea typeface="+mn-ea"/>
              <a:cs typeface="+mn-cs"/>
            </a:endParaRPr>
          </a:p>
        </p:txBody>
      </p:sp>
      <p:pic>
        <p:nvPicPr>
          <p:cNvPr id="3" name="Picture 8" descr="Duyuru Png Transparent Images Free – Free PNG Images Vector, PSD, Clipart,  Templa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759" y="1610116"/>
            <a:ext cx="565642" cy="40403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Onay Kutusunu Işareti Mark - Pixabay'da ücretsiz vektör grafi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4422" y="5297878"/>
            <a:ext cx="1545496" cy="1560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9A0F0AC6-A89F-416B-9FA4-48E664065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218D7DD0-110F-43F3-A7E4-B51873CBF1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xmlns="" id="{E3F012C5-2940-4F3E-BB5E-B8B2C9E829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B37C977-E7E3-44AC-AEC8-2E27641909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xmlns="" id="{A70DF37D-86A3-45DB-B1C1-580462D4BB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1 Metin kutusu"/>
          <p:cNvSpPr txBox="1"/>
          <p:nvPr/>
        </p:nvSpPr>
        <p:spPr>
          <a:xfrm>
            <a:off x="438150" y="960814"/>
            <a:ext cx="3253996" cy="4912936"/>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4000" cap="all" dirty="0">
                <a:solidFill>
                  <a:schemeClr val="bg1"/>
                </a:solidFill>
                <a:latin typeface="+mj-lt"/>
                <a:ea typeface="+mj-ea"/>
                <a:cs typeface="+mj-cs"/>
              </a:rPr>
              <a:t>DEVAM-DEVAMSIZLIK VE İLİŞİK KESME:</a:t>
            </a:r>
          </a:p>
          <a:p>
            <a:pPr algn="r" defTabSz="914400">
              <a:lnSpc>
                <a:spcPct val="90000"/>
              </a:lnSpc>
              <a:spcBef>
                <a:spcPct val="0"/>
              </a:spcBef>
              <a:spcAft>
                <a:spcPts val="600"/>
              </a:spcAft>
            </a:pPr>
            <a:r>
              <a:rPr lang="en-US" sz="4000" b="1" cap="all" dirty="0">
                <a:solidFill>
                  <a:schemeClr val="bg1"/>
                </a:solidFill>
                <a:latin typeface="+mj-lt"/>
                <a:ea typeface="+mj-ea"/>
                <a:cs typeface="+mj-cs"/>
              </a:rPr>
              <a:t> </a:t>
            </a:r>
            <a:endParaRPr lang="en-US" sz="4000" cap="all" dirty="0">
              <a:solidFill>
                <a:schemeClr val="bg1"/>
              </a:solidFill>
              <a:latin typeface="+mj-lt"/>
              <a:ea typeface="+mj-ea"/>
              <a:cs typeface="+mj-cs"/>
            </a:endParaRPr>
          </a:p>
          <a:p>
            <a:pPr algn="r" defTabSz="914400">
              <a:lnSpc>
                <a:spcPct val="90000"/>
              </a:lnSpc>
              <a:spcBef>
                <a:spcPct val="0"/>
              </a:spcBef>
              <a:spcAft>
                <a:spcPts val="600"/>
              </a:spcAft>
            </a:pPr>
            <a:endParaRPr lang="en-US" sz="4000" cap="all" dirty="0">
              <a:solidFill>
                <a:schemeClr val="bg1"/>
              </a:solidFill>
              <a:latin typeface="+mj-lt"/>
              <a:ea typeface="+mj-ea"/>
              <a:cs typeface="+mj-cs"/>
            </a:endParaRPr>
          </a:p>
        </p:txBody>
      </p:sp>
      <p:sp>
        <p:nvSpPr>
          <p:cNvPr id="3" name="2 Dikdörtgen"/>
          <p:cNvSpPr/>
          <p:nvPr/>
        </p:nvSpPr>
        <p:spPr>
          <a:xfrm>
            <a:off x="4327301" y="296214"/>
            <a:ext cx="6899499" cy="6465194"/>
          </a:xfrm>
          <a:prstGeom prst="rect">
            <a:avLst/>
          </a:prstGeom>
        </p:spPr>
        <p:txBody>
          <a:bodyPr vert="horz" lIns="91440" tIns="45720" rIns="91440" bIns="45720" rtlCol="0" anchor="ctr">
            <a:normAutofit/>
          </a:bodyPr>
          <a:lstStyle/>
          <a:p>
            <a:pPr marL="114300" defTabSz="914400">
              <a:lnSpc>
                <a:spcPct val="110000"/>
              </a:lnSpc>
              <a:spcAft>
                <a:spcPts val="600"/>
              </a:spcAft>
              <a:buClr>
                <a:schemeClr val="tx1"/>
              </a:buClr>
            </a:pPr>
            <a:r>
              <a:rPr lang="en-US" sz="1100" b="1" cap="all" dirty="0" smtClean="0">
                <a:latin typeface="Arial" panose="020B0604020202020204" pitchFamily="34" charset="0"/>
                <a:cs typeface="Arial" panose="020B0604020202020204" pitchFamily="34" charset="0"/>
              </a:rPr>
              <a:t> </a:t>
            </a:r>
            <a:r>
              <a:rPr lang="en-US" sz="1100" b="1" cap="all" dirty="0">
                <a:latin typeface="Arial" panose="020B0604020202020204" pitchFamily="34" charset="0"/>
                <a:cs typeface="Arial" panose="020B0604020202020204" pitchFamily="34" charset="0"/>
              </a:rPr>
              <a:t>ÖZEL EĞİTİM HİZMETLERİ YÖNETMELİĞİ MADDE </a:t>
            </a:r>
            <a:r>
              <a:rPr lang="en-US" sz="1100" b="1" cap="all" dirty="0" smtClean="0">
                <a:latin typeface="Arial" panose="020B0604020202020204" pitchFamily="34" charset="0"/>
                <a:cs typeface="Arial" panose="020B0604020202020204" pitchFamily="34" charset="0"/>
              </a:rPr>
              <a:t>36</a:t>
            </a:r>
            <a:endParaRPr lang="en-US" sz="1100" b="1" cap="all" dirty="0">
              <a:latin typeface="Arial" panose="020B0604020202020204" pitchFamily="34" charset="0"/>
              <a:cs typeface="Arial" panose="020B0604020202020204" pitchFamily="34" charset="0"/>
            </a:endParaRPr>
          </a:p>
          <a:p>
            <a:pPr marL="342900" indent="-228600" defTabSz="914400">
              <a:lnSpc>
                <a:spcPct val="110000"/>
              </a:lnSpc>
              <a:spcAft>
                <a:spcPts val="600"/>
              </a:spcAft>
              <a:buClr>
                <a:schemeClr val="tx1"/>
              </a:buClr>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Özel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eğitim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kurumlarına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kayıtlı</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öğrencilerin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okula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devamları</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zorunlu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olup</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devam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devamsızlık</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durumu</a:t>
            </a:r>
            <a:r>
              <a:rPr lang="en-US" sz="1400" dirty="0" smtClean="0">
                <a:latin typeface="Arial" panose="020B0604020202020204" pitchFamily="34" charset="0"/>
                <a:cs typeface="Arial" panose="020B0604020202020204" pitchFamily="34" charset="0"/>
              </a:rPr>
              <a:t> e-</a:t>
            </a:r>
            <a:r>
              <a:rPr lang="en-US" sz="1400" dirty="0" err="1" smtClean="0">
                <a:latin typeface="Arial" panose="020B0604020202020204" pitchFamily="34" charset="0"/>
                <a:cs typeface="Arial" panose="020B0604020202020204" pitchFamily="34" charset="0"/>
              </a:rPr>
              <a:t>okul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sistemine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işlenir</a:t>
            </a:r>
            <a:r>
              <a:rPr lang="en-US" sz="1400"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Öğrencilerin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mazeret</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göstermeksizin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devamsızlık</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yapmaları</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durumunda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kurumlara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devamlarının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sağlanmasıyla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ilgili</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tedbirler</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kurum</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yönetimince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alınır</a:t>
            </a:r>
            <a:r>
              <a:rPr lang="en-US" sz="1400" u="sng" dirty="0" smtClean="0">
                <a:latin typeface="Arial" panose="020B0604020202020204" pitchFamily="34" charset="0"/>
                <a:cs typeface="Arial" panose="020B0604020202020204" pitchFamily="34" charset="0"/>
              </a:rPr>
              <a:t>. </a:t>
            </a:r>
          </a:p>
          <a:p>
            <a:pPr marL="342900" indent="-228600" defTabSz="914400">
              <a:lnSpc>
                <a:spcPct val="110000"/>
              </a:lnSpc>
              <a:spcAft>
                <a:spcPts val="600"/>
              </a:spcAft>
              <a:buClr>
                <a:schemeClr val="tx1"/>
              </a:buClr>
              <a:buFont typeface="Arial" panose="020B0604020202020204" pitchFamily="34" charset="0"/>
              <a:buChar char="•"/>
            </a:pPr>
            <a:endParaRPr lang="en-US" sz="1400" u="sng" dirty="0" smtClean="0">
              <a:latin typeface="Arial" panose="020B0604020202020204" pitchFamily="34" charset="0"/>
              <a:cs typeface="Arial" panose="020B0604020202020204" pitchFamily="34" charset="0"/>
            </a:endParaRPr>
          </a:p>
          <a:p>
            <a:pPr marL="342900" indent="-228600" defTabSz="914400">
              <a:lnSpc>
                <a:spcPct val="110000"/>
              </a:lnSpc>
              <a:spcAft>
                <a:spcPts val="600"/>
              </a:spcAft>
              <a:buClr>
                <a:schemeClr val="tx1"/>
              </a:buClr>
              <a:buFont typeface="Arial" panose="020B0604020202020204" pitchFamily="34" charset="0"/>
              <a:buChar char="•"/>
            </a:pPr>
            <a:r>
              <a:rPr lang="en-US" sz="1400" u="sng" dirty="0" err="1" smtClean="0">
                <a:latin typeface="Arial" panose="020B0604020202020204" pitchFamily="34" charset="0"/>
                <a:cs typeface="Arial" panose="020B0604020202020204" pitchFamily="34" charset="0"/>
              </a:rPr>
              <a:t>Özel</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eğitim</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programı</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uygulanan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özel</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eğitim</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okullarında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veya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bu</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programların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uygulandığı</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özel</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eğitim</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sınıflarında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kayıtlı</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öğrencilere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okul</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yönetiminin</a:t>
            </a:r>
            <a:r>
              <a:rPr lang="en-US" sz="1400" u="sng" dirty="0" smtClean="0">
                <a:latin typeface="Arial" panose="020B0604020202020204" pitchFamily="34" charset="0"/>
                <a:cs typeface="Arial" panose="020B0604020202020204" pitchFamily="34" charset="0"/>
              </a:rPr>
              <a:t> en </a:t>
            </a:r>
            <a:r>
              <a:rPr lang="en-US" sz="1400" u="sng" dirty="0" err="1" smtClean="0">
                <a:latin typeface="Arial" panose="020B0604020202020204" pitchFamily="34" charset="0"/>
                <a:cs typeface="Arial" panose="020B0604020202020204" pitchFamily="34" charset="0"/>
              </a:rPr>
              <a:t>az</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iki</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defa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yazılı</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uyarısına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rağmen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özürsüz</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devamsızlık</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süresi</a:t>
            </a:r>
            <a:r>
              <a:rPr lang="en-US" sz="1400" u="sng" dirty="0" smtClean="0">
                <a:latin typeface="Arial" panose="020B0604020202020204" pitchFamily="34" charset="0"/>
                <a:cs typeface="Arial" panose="020B0604020202020204" pitchFamily="34" charset="0"/>
              </a:rPr>
              <a:t> 20 </a:t>
            </a:r>
            <a:r>
              <a:rPr lang="en-US" sz="1400" u="sng" dirty="0" err="1" smtClean="0">
                <a:latin typeface="Arial" panose="020B0604020202020204" pitchFamily="34" charset="0"/>
                <a:cs typeface="Arial" panose="020B0604020202020204" pitchFamily="34" charset="0"/>
              </a:rPr>
              <a:t>günü</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geçmemek</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kaydıyla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toplam</a:t>
            </a:r>
            <a:r>
              <a:rPr lang="en-US" sz="1400" u="sng" dirty="0" smtClean="0">
                <a:latin typeface="Arial" panose="020B0604020202020204" pitchFamily="34" charset="0"/>
                <a:cs typeface="Arial" panose="020B0604020202020204" pitchFamily="34" charset="0"/>
              </a:rPr>
              <a:t> 70 </a:t>
            </a:r>
            <a:r>
              <a:rPr lang="en-US" sz="1400" u="sng" dirty="0" err="1" smtClean="0">
                <a:latin typeface="Arial" panose="020B0604020202020204" pitchFamily="34" charset="0"/>
                <a:cs typeface="Arial" panose="020B0604020202020204" pitchFamily="34" charset="0"/>
              </a:rPr>
              <a:t>iş</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günü</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devamsızlık</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yapmaları</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durumunda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sınıf</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tekrarı</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yaptırılır</a:t>
            </a:r>
            <a:r>
              <a:rPr lang="en-US" sz="1400" u="sng" dirty="0" smtClean="0">
                <a:latin typeface="Arial" panose="020B0604020202020204" pitchFamily="34" charset="0"/>
                <a:cs typeface="Arial" panose="020B0604020202020204" pitchFamily="34" charset="0"/>
              </a:rPr>
              <a:t>.</a:t>
            </a:r>
          </a:p>
          <a:p>
            <a:pPr marL="342900" indent="-228600" defTabSz="914400">
              <a:lnSpc>
                <a:spcPct val="110000"/>
              </a:lnSpc>
              <a:spcAft>
                <a:spcPts val="600"/>
              </a:spcAft>
              <a:buClr>
                <a:schemeClr val="tx1"/>
              </a:buClr>
              <a:buFont typeface="Arial" panose="020B0604020202020204" pitchFamily="34" charset="0"/>
              <a:buChar char="•"/>
            </a:pPr>
            <a:endParaRPr lang="en-US" sz="1400" u="sng" dirty="0" smtClean="0">
              <a:latin typeface="Arial" panose="020B0604020202020204" pitchFamily="34" charset="0"/>
              <a:cs typeface="Arial" panose="020B0604020202020204" pitchFamily="34" charset="0"/>
            </a:endParaRPr>
          </a:p>
          <a:p>
            <a:pPr marL="342900" indent="-228600" defTabSz="914400">
              <a:lnSpc>
                <a:spcPct val="110000"/>
              </a:lnSpc>
              <a:spcAft>
                <a:spcPts val="600"/>
              </a:spcAft>
              <a:buClr>
                <a:schemeClr val="tx1"/>
              </a:buClr>
              <a:buFont typeface="Arial" panose="020B0604020202020204" pitchFamily="34" charset="0"/>
              <a:buChar char="•"/>
            </a:pPr>
            <a:r>
              <a:rPr lang="en-US" sz="1400" u="sng" dirty="0" err="1" smtClean="0">
                <a:latin typeface="Arial" panose="020B0604020202020204" pitchFamily="34" charset="0"/>
                <a:cs typeface="Arial" panose="020B0604020202020204" pitchFamily="34" charset="0"/>
              </a:rPr>
              <a:t>Özel</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eğitim</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uygulama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i</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Kademe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ve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özel</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eğitim</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uygulama</a:t>
            </a:r>
            <a:r>
              <a:rPr lang="en-US" sz="1400" u="sng" dirty="0" smtClean="0">
                <a:latin typeface="Arial" panose="020B0604020202020204" pitchFamily="34" charset="0"/>
                <a:cs typeface="Arial" panose="020B0604020202020204" pitchFamily="34" charset="0"/>
              </a:rPr>
              <a:t> (II. </a:t>
            </a:r>
            <a:r>
              <a:rPr lang="en-US" sz="1400" u="sng" dirty="0" err="1" smtClean="0">
                <a:latin typeface="Arial" panose="020B0604020202020204" pitchFamily="34" charset="0"/>
                <a:cs typeface="Arial" panose="020B0604020202020204" pitchFamily="34" charset="0"/>
              </a:rPr>
              <a:t>Kademe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okulları</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ile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bu</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okulların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programlarının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uygulandığı</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özel</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eğitim</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sınıflarında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bir</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ya</a:t>
            </a:r>
            <a:r>
              <a:rPr lang="en-US" sz="1400" u="sng" dirty="0" smtClean="0">
                <a:latin typeface="Arial" panose="020B0604020202020204" pitchFamily="34" charset="0"/>
                <a:cs typeface="Arial" panose="020B0604020202020204" pitchFamily="34" charset="0"/>
              </a:rPr>
              <a:t> da </a:t>
            </a:r>
            <a:r>
              <a:rPr lang="en-US" sz="1400" u="sng" dirty="0" err="1" smtClean="0">
                <a:latin typeface="Arial" panose="020B0604020202020204" pitchFamily="34" charset="0"/>
                <a:cs typeface="Arial" panose="020B0604020202020204" pitchFamily="34" charset="0"/>
              </a:rPr>
              <a:t>daha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fazla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eğitim</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ve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öğretim</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yılı</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sürekli</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devamsızlık</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yapan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öğrencilerin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kayıtları</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okullarında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saklı</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tutulmak</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kaydıyla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durumları</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boş</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kontenjan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olarak</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değerlendirilip</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yerlerine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başka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öğrenci</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alınabilir</a:t>
            </a:r>
            <a:r>
              <a:rPr lang="en-US" sz="1400" u="sng" dirty="0" smtClean="0">
                <a:latin typeface="Arial" panose="020B0604020202020204" pitchFamily="34" charset="0"/>
                <a:cs typeface="Arial" panose="020B0604020202020204" pitchFamily="34" charset="0"/>
              </a:rPr>
              <a:t>. Bu </a:t>
            </a:r>
            <a:r>
              <a:rPr lang="en-US" sz="1400" u="sng" dirty="0" err="1" smtClean="0">
                <a:latin typeface="Arial" panose="020B0604020202020204" pitchFamily="34" charset="0"/>
                <a:cs typeface="Arial" panose="020B0604020202020204" pitchFamily="34" charset="0"/>
              </a:rPr>
              <a:t>öğrenciler</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okula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döndüklerinde</a:t>
            </a:r>
            <a:r>
              <a:rPr lang="en-US" sz="1400" u="sng" dirty="0" smtClean="0">
                <a:latin typeface="Arial" panose="020B0604020202020204" pitchFamily="34" charset="0"/>
                <a:cs typeface="Arial" panose="020B0604020202020204" pitchFamily="34" charset="0"/>
              </a:rPr>
              <a:t> BEP </a:t>
            </a:r>
            <a:r>
              <a:rPr lang="en-US" sz="1400" u="sng" dirty="0" err="1" smtClean="0">
                <a:latin typeface="Arial" panose="020B0604020202020204" pitchFamily="34" charset="0"/>
                <a:cs typeface="Arial" panose="020B0604020202020204" pitchFamily="34" charset="0"/>
              </a:rPr>
              <a:t>geliştirme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biriminin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görüşü</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doğrultusunda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yaşlarına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uygun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sınıf</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veya</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kademeden</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öğrenimlerine</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devam</a:t>
            </a:r>
            <a:r>
              <a:rPr lang="en-US" sz="1400" u="sng" dirty="0" smtClean="0">
                <a:latin typeface="Arial" panose="020B0604020202020204" pitchFamily="34" charset="0"/>
                <a:cs typeface="Arial" panose="020B0604020202020204" pitchFamily="34" charset="0"/>
              </a:rPr>
              <a:t> </a:t>
            </a:r>
            <a:r>
              <a:rPr lang="en-US" sz="1400" u="sng" dirty="0" err="1" smtClean="0">
                <a:latin typeface="Arial" panose="020B0604020202020204" pitchFamily="34" charset="0"/>
                <a:cs typeface="Arial" panose="020B0604020202020204" pitchFamily="34" charset="0"/>
              </a:rPr>
              <a:t>ederler</a:t>
            </a:r>
            <a:r>
              <a:rPr lang="en-US" sz="1400" u="sng" dirty="0" smtClean="0">
                <a:latin typeface="Arial" panose="020B0604020202020204" pitchFamily="34" charset="0"/>
                <a:cs typeface="Arial" panose="020B0604020202020204" pitchFamily="34" charset="0"/>
              </a:rPr>
              <a:t>.</a:t>
            </a:r>
          </a:p>
          <a:p>
            <a:pPr marL="342900" indent="-228600" defTabSz="914400">
              <a:lnSpc>
                <a:spcPct val="110000"/>
              </a:lnSpc>
              <a:spcAft>
                <a:spcPts val="600"/>
              </a:spcAft>
              <a:buClr>
                <a:schemeClr val="tx1"/>
              </a:buClr>
              <a:buFont typeface="Arial" panose="020B0604020202020204" pitchFamily="34" charset="0"/>
              <a:buChar char="•"/>
            </a:pPr>
            <a:endParaRPr lang="en-US" sz="1100" cap="all"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97765" y="1139043"/>
            <a:ext cx="6886112" cy="4801314"/>
          </a:xfrm>
          <a:prstGeom prst="rect">
            <a:avLst/>
          </a:prstGeom>
        </p:spPr>
        <p:txBody>
          <a:bodyPr wrap="square">
            <a:spAutoFit/>
          </a:bodyPr>
          <a:lstStyle/>
          <a:p>
            <a:pPr marL="285750" indent="-285750">
              <a:buFont typeface="Arial" panose="020B0604020202020204" pitchFamily="34" charset="0"/>
              <a:buChar char="•"/>
            </a:pPr>
            <a:r>
              <a:rPr lang="tr-TR" u="sng" dirty="0" smtClean="0">
                <a:latin typeface="Arial" panose="020B0604020202020204" pitchFamily="34" charset="0"/>
                <a:cs typeface="Arial" panose="020B0604020202020204" pitchFamily="34" charset="0"/>
              </a:rPr>
              <a:t>Özel </a:t>
            </a:r>
            <a:r>
              <a:rPr lang="tr-TR" u="sng" dirty="0">
                <a:latin typeface="Arial" panose="020B0604020202020204" pitchFamily="34" charset="0"/>
                <a:cs typeface="Arial" panose="020B0604020202020204" pitchFamily="34" charset="0"/>
              </a:rPr>
              <a:t>eğitim meslek okulu veya özel eğitim uygulama okulu (III. kademe) ile bu okulların programlarının uygulandığı özel eğitim sınıflarında bir ya da daha fazla eğitim ve öğretim yılı sürekli devamsızlık yapan öğrencilerin kayıtları okullarında saklı tutulmak kaydıyla durumları boş kontenjan olarak değerlendirilip yerlerine başka öğrenci alınabilir. Bu öğrenciler okula döndüklerinde kayıtlı bulundukları sınıf seviyesinden öğrenimlerine devam ederler.</a:t>
            </a:r>
          </a:p>
          <a:p>
            <a:endParaRPr lang="tr-T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u="sng" dirty="0" smtClean="0">
                <a:latin typeface="Arial" panose="020B0604020202020204" pitchFamily="34" charset="0"/>
                <a:cs typeface="Arial" panose="020B0604020202020204" pitchFamily="34" charset="0"/>
              </a:rPr>
              <a:t>Özel </a:t>
            </a:r>
            <a:r>
              <a:rPr lang="tr-TR" u="sng" dirty="0">
                <a:latin typeface="Arial" panose="020B0604020202020204" pitchFamily="34" charset="0"/>
                <a:cs typeface="Arial" panose="020B0604020202020204" pitchFamily="34" charset="0"/>
              </a:rPr>
              <a:t>eğitim meslek okulu veya özel eğitim uygulama okulu (III. kademe) ile bu okulların programlarının uygulandığı özel eğitim sınıflarında iki eğitim ve öğretim yılı sürekli devamsızlık yapan öğrencilerden 27 yaşından gün almamış olan öğrencilerin kayıtları okullarında saklı tutulmak kaydıyla durumları boş kontenjan olarak değerlendirilir ve yerlerine öğrenci alınabilir; 27 yaşından gün almış olanların kayıtları silinerek bu öğrenciler yaygın eğitim hizmetlerine yönlendirilir.  </a:t>
            </a:r>
          </a:p>
        </p:txBody>
      </p:sp>
      <p:pic>
        <p:nvPicPr>
          <p:cNvPr id="5" name="Resim 4">
            <a:extLst>
              <a:ext uri="{FF2B5EF4-FFF2-40B4-BE49-F238E27FC236}">
                <a16:creationId xmlns:a16="http://schemas.microsoft.com/office/drawing/2014/main" xmlns="" id="{FB12F9E4-8B7A-45ED-88FB-216762F45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0462" y="930625"/>
            <a:ext cx="4152343" cy="4524315"/>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64841" y="1229196"/>
            <a:ext cx="9770832" cy="2585323"/>
          </a:xfrm>
          <a:prstGeom prst="rect">
            <a:avLst/>
          </a:prstGeom>
        </p:spPr>
        <p:txBody>
          <a:bodyPr wrap="square">
            <a:spAutoFit/>
          </a:bodyPr>
          <a:lstStyle/>
          <a:p>
            <a:r>
              <a:rPr lang="tr-TR" b="1" dirty="0">
                <a:latin typeface="Arial" panose="020B0604020202020204" pitchFamily="34" charset="0"/>
                <a:cs typeface="Arial" panose="020B0604020202020204" pitchFamily="34" charset="0"/>
              </a:rPr>
              <a:t>ÖZEL EĞİTİM HİZMETLERİ YÖNETMELİĞİ MADDE 36\6</a:t>
            </a:r>
          </a:p>
          <a:p>
            <a:r>
              <a:rPr lang="tr-TR" b="1" dirty="0">
                <a:latin typeface="Arial" panose="020B0604020202020204" pitchFamily="34" charset="0"/>
                <a:cs typeface="Arial" panose="020B0604020202020204" pitchFamily="34" charset="0"/>
              </a:rPr>
              <a:t>(ESKİ EVDE BAKIM KARARI)</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Zorunlu öğrenim çağında olup örgün eğitim kurumlarına devam edemeyecek ya da evde eğitim hizmetinden yararlanamayacak bireyler için okula devam zorunluluğu aranmaz. Bu durumda olan bireyin velisi tarafından birey için düzenlenmiş Özel Eğitim Değerlendirme Kurulu Raporu ve Engelli Sağlık Kurulu Raporu (ÇÖZGER)ile il veya ilçe özel eğitim hizmetleri kuruluna yapılacak yazılı talebi doğrultusunda e-Okul Sisteminde devam zorunluluğu aranmamasına yönelik işlem yapılır.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xmlns=""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a16="http://schemas.microsoft.com/office/drawing/2014/main" xmlns="" id="{5F86BEAF-FD24-4827-AD37-6785EBC9C2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1" name="Rectangle 12">
            <a:extLst>
              <a:ext uri="{FF2B5EF4-FFF2-40B4-BE49-F238E27FC236}">
                <a16:creationId xmlns:a16="http://schemas.microsoft.com/office/drawing/2014/main" xmlns="" id="{CEEB192A-8443-482C-AFF6-77DB793E24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pencere, kişi, iç mekan içeren bir resim&#10;&#10;Açıklama otomatik olarak oluşturuldu">
            <a:extLst>
              <a:ext uri="{FF2B5EF4-FFF2-40B4-BE49-F238E27FC236}">
                <a16:creationId xmlns:a16="http://schemas.microsoft.com/office/drawing/2014/main" xmlns="" id="{37F28B80-7F40-484A-B744-811789242F17}"/>
              </a:ext>
            </a:extLst>
          </p:cNvPr>
          <p:cNvPicPr>
            <a:picLocks noChangeAspect="1"/>
          </p:cNvPicPr>
          <p:nvPr/>
        </p:nvPicPr>
        <p:blipFill rotWithShape="1">
          <a:blip r:embed="rId4">
            <a:alphaModFix amt="25000"/>
            <a:extLst>
              <a:ext uri="{28A0092B-C50C-407E-A947-70E740481C1C}">
                <a14:useLocalDpi xmlns:a14="http://schemas.microsoft.com/office/drawing/2010/main" val="0"/>
              </a:ext>
            </a:extLst>
          </a:blip>
          <a:srcRect l="13976" r="3398" b="1"/>
          <a:stretch/>
        </p:blipFill>
        <p:spPr>
          <a:xfrm>
            <a:off x="20" y="-3278"/>
            <a:ext cx="12191980" cy="6861278"/>
          </a:xfrm>
          <a:prstGeom prst="rect">
            <a:avLst/>
          </a:prstGeom>
        </p:spPr>
      </p:pic>
      <p:pic>
        <p:nvPicPr>
          <p:cNvPr id="22" name="Picture 14">
            <a:extLst>
              <a:ext uri="{FF2B5EF4-FFF2-40B4-BE49-F238E27FC236}">
                <a16:creationId xmlns:a16="http://schemas.microsoft.com/office/drawing/2014/main" xmlns="" id="{77CE03F7-0B3E-496D-9B90-C00E185FB30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785611" y="695460"/>
            <a:ext cx="10491989" cy="5095740"/>
          </a:xfrm>
          <a:prstGeom prst="rect">
            <a:avLst/>
          </a:prstGeom>
        </p:spPr>
        <p:txBody>
          <a:bodyPr vert="horz" lIns="91440" tIns="45720" rIns="91440" bIns="45720" rtlCol="0">
            <a:normAutofit/>
          </a:bodyPr>
          <a:lstStyle/>
          <a:p>
            <a:pPr indent="-228600" defTabSz="914400">
              <a:lnSpc>
                <a:spcPct val="120000"/>
              </a:lnSpc>
              <a:spcAft>
                <a:spcPts val="600"/>
              </a:spcAft>
              <a:buClr>
                <a:schemeClr val="tx1"/>
              </a:buClr>
              <a:buFont typeface="Arial" panose="020B0604020202020204" pitchFamily="34" charset="0"/>
              <a:buChar char="•"/>
            </a:pPr>
            <a:endParaRPr lang="en-US" b="1" cap="all" dirty="0"/>
          </a:p>
          <a:p>
            <a:pPr indent="-228600" defTabSz="914400">
              <a:lnSpc>
                <a:spcPct val="120000"/>
              </a:lnSpc>
              <a:spcAft>
                <a:spcPts val="600"/>
              </a:spcAft>
              <a:buClr>
                <a:schemeClr val="tx1"/>
              </a:buClr>
              <a:buFont typeface="Arial" panose="020B0604020202020204" pitchFamily="34" charset="0"/>
              <a:buChar char="•"/>
            </a:pPr>
            <a:endParaRPr lang="en-US" b="1" cap="all" dirty="0"/>
          </a:p>
          <a:p>
            <a:pPr indent="-228600" defTabSz="914400">
              <a:lnSpc>
                <a:spcPct val="120000"/>
              </a:lnSpc>
              <a:spcAft>
                <a:spcPts val="600"/>
              </a:spcAft>
              <a:buClr>
                <a:schemeClr val="tx1"/>
              </a:buClr>
              <a:buFont typeface="Arial" panose="020B0604020202020204" pitchFamily="34" charset="0"/>
              <a:buChar char="•"/>
            </a:pPr>
            <a:r>
              <a:rPr lang="en-US" b="1" cap="all" dirty="0" err="1">
                <a:latin typeface="Arial" panose="020B0604020202020204" pitchFamily="34" charset="0"/>
                <a:cs typeface="Arial" panose="020B0604020202020204" pitchFamily="34" charset="0"/>
              </a:rPr>
              <a:t>Mesleki</a:t>
            </a:r>
            <a:r>
              <a:rPr lang="en-US" b="1" cap="all" dirty="0">
                <a:latin typeface="Arial" panose="020B0604020202020204" pitchFamily="34" charset="0"/>
                <a:cs typeface="Arial" panose="020B0604020202020204" pitchFamily="34" charset="0"/>
              </a:rPr>
              <a:t> </a:t>
            </a:r>
            <a:r>
              <a:rPr lang="en-US" b="1" cap="all" dirty="0" err="1">
                <a:latin typeface="Arial" panose="020B0604020202020204" pitchFamily="34" charset="0"/>
                <a:cs typeface="Arial" panose="020B0604020202020204" pitchFamily="34" charset="0"/>
              </a:rPr>
              <a:t>ve</a:t>
            </a:r>
            <a:r>
              <a:rPr lang="en-US" b="1" cap="all" dirty="0">
                <a:latin typeface="Arial" panose="020B0604020202020204" pitchFamily="34" charset="0"/>
                <a:cs typeface="Arial" panose="020B0604020202020204" pitchFamily="34" charset="0"/>
              </a:rPr>
              <a:t> </a:t>
            </a:r>
            <a:r>
              <a:rPr lang="en-US" b="1" cap="all" dirty="0" err="1">
                <a:latin typeface="Arial" panose="020B0604020202020204" pitchFamily="34" charset="0"/>
                <a:cs typeface="Arial" panose="020B0604020202020204" pitchFamily="34" charset="0"/>
              </a:rPr>
              <a:t>Teknik</a:t>
            </a:r>
            <a:r>
              <a:rPr lang="en-US" b="1" cap="all" dirty="0">
                <a:latin typeface="Arial" panose="020B0604020202020204" pitchFamily="34" charset="0"/>
                <a:cs typeface="Arial" panose="020B0604020202020204" pitchFamily="34" charset="0"/>
              </a:rPr>
              <a:t> </a:t>
            </a:r>
            <a:r>
              <a:rPr lang="en-US" b="1" cap="all" dirty="0" err="1">
                <a:latin typeface="Arial" panose="020B0604020202020204" pitchFamily="34" charset="0"/>
                <a:cs typeface="Arial" panose="020B0604020202020204" pitchFamily="34" charset="0"/>
              </a:rPr>
              <a:t>Anadolu</a:t>
            </a:r>
            <a:r>
              <a:rPr lang="en-US" b="1" cap="all" dirty="0">
                <a:latin typeface="Arial" panose="020B0604020202020204" pitchFamily="34" charset="0"/>
                <a:cs typeface="Arial" panose="020B0604020202020204" pitchFamily="34" charset="0"/>
              </a:rPr>
              <a:t> </a:t>
            </a:r>
            <a:r>
              <a:rPr lang="en-US" b="1" cap="all" dirty="0" err="1">
                <a:latin typeface="Arial" panose="020B0604020202020204" pitchFamily="34" charset="0"/>
                <a:cs typeface="Arial" panose="020B0604020202020204" pitchFamily="34" charset="0"/>
              </a:rPr>
              <a:t>Liselerinde</a:t>
            </a:r>
            <a:r>
              <a:rPr lang="en-US" b="1" cap="all" dirty="0">
                <a:latin typeface="Arial" panose="020B0604020202020204" pitchFamily="34" charset="0"/>
                <a:cs typeface="Arial" panose="020B0604020202020204" pitchFamily="34" charset="0"/>
              </a:rPr>
              <a:t> Alan </a:t>
            </a:r>
            <a:r>
              <a:rPr lang="en-US" b="1" cap="all" dirty="0" err="1">
                <a:latin typeface="Arial" panose="020B0604020202020204" pitchFamily="34" charset="0"/>
                <a:cs typeface="Arial" panose="020B0604020202020204" pitchFamily="34" charset="0"/>
              </a:rPr>
              <a:t>Seçimi</a:t>
            </a:r>
            <a:r>
              <a:rPr lang="en-US" b="1" cap="all" dirty="0">
                <a:latin typeface="Arial" panose="020B0604020202020204" pitchFamily="34" charset="0"/>
                <a:cs typeface="Arial" panose="020B0604020202020204" pitchFamily="34" charset="0"/>
              </a:rPr>
              <a:t> İle </a:t>
            </a:r>
            <a:r>
              <a:rPr lang="en-US" b="1" cap="all" dirty="0" err="1">
                <a:latin typeface="Arial" panose="020B0604020202020204" pitchFamily="34" charset="0"/>
                <a:cs typeface="Arial" panose="020B0604020202020204" pitchFamily="34" charset="0"/>
              </a:rPr>
              <a:t>İlgili</a:t>
            </a:r>
            <a:r>
              <a:rPr lang="en-US" b="1" cap="all" dirty="0">
                <a:latin typeface="Arial" panose="020B0604020202020204" pitchFamily="34" charset="0"/>
                <a:cs typeface="Arial" panose="020B0604020202020204" pitchFamily="34" charset="0"/>
              </a:rPr>
              <a:t> </a:t>
            </a:r>
            <a:r>
              <a:rPr lang="en-US" b="1" cap="all" dirty="0" err="1">
                <a:latin typeface="Arial" panose="020B0604020202020204" pitchFamily="34" charset="0"/>
                <a:cs typeface="Arial" panose="020B0604020202020204" pitchFamily="34" charset="0"/>
              </a:rPr>
              <a:t>Olarak</a:t>
            </a:r>
            <a:r>
              <a:rPr lang="en-US" b="1" cap="all" dirty="0">
                <a:latin typeface="Arial" panose="020B0604020202020204" pitchFamily="34" charset="0"/>
                <a:cs typeface="Arial" panose="020B0604020202020204" pitchFamily="34" charset="0"/>
              </a:rPr>
              <a:t> </a:t>
            </a:r>
            <a:r>
              <a:rPr lang="en-US" b="1" cap="all" dirty="0" err="1">
                <a:latin typeface="Arial" panose="020B0604020202020204" pitchFamily="34" charset="0"/>
                <a:cs typeface="Arial" panose="020B0604020202020204" pitchFamily="34" charset="0"/>
              </a:rPr>
              <a:t>Özel</a:t>
            </a:r>
            <a:r>
              <a:rPr lang="en-US" b="1" cap="all" dirty="0">
                <a:latin typeface="Arial" panose="020B0604020202020204" pitchFamily="34" charset="0"/>
                <a:cs typeface="Arial" panose="020B0604020202020204" pitchFamily="34" charset="0"/>
              </a:rPr>
              <a:t> </a:t>
            </a:r>
            <a:r>
              <a:rPr lang="en-US" b="1" cap="all" dirty="0" err="1">
                <a:latin typeface="Arial" panose="020B0604020202020204" pitchFamily="34" charset="0"/>
                <a:cs typeface="Arial" panose="020B0604020202020204" pitchFamily="34" charset="0"/>
              </a:rPr>
              <a:t>Eğitim</a:t>
            </a:r>
            <a:r>
              <a:rPr lang="en-US" b="1" cap="all" dirty="0">
                <a:latin typeface="Arial" panose="020B0604020202020204" pitchFamily="34" charset="0"/>
                <a:cs typeface="Arial" panose="020B0604020202020204" pitchFamily="34" charset="0"/>
              </a:rPr>
              <a:t> </a:t>
            </a:r>
            <a:r>
              <a:rPr lang="en-US" b="1" cap="all" dirty="0" err="1">
                <a:latin typeface="Arial" panose="020B0604020202020204" pitchFamily="34" charset="0"/>
                <a:cs typeface="Arial" panose="020B0604020202020204" pitchFamily="34" charset="0"/>
              </a:rPr>
              <a:t>ve</a:t>
            </a:r>
            <a:r>
              <a:rPr lang="en-US" b="1" cap="all" dirty="0">
                <a:latin typeface="Arial" panose="020B0604020202020204" pitchFamily="34" charset="0"/>
                <a:cs typeface="Arial" panose="020B0604020202020204" pitchFamily="34" charset="0"/>
              </a:rPr>
              <a:t> </a:t>
            </a:r>
            <a:r>
              <a:rPr lang="en-US" b="1" cap="all" dirty="0" err="1">
                <a:latin typeface="Arial" panose="020B0604020202020204" pitchFamily="34" charset="0"/>
                <a:cs typeface="Arial" panose="020B0604020202020204" pitchFamily="34" charset="0"/>
              </a:rPr>
              <a:t>Rehberlik</a:t>
            </a:r>
            <a:r>
              <a:rPr lang="en-US" b="1" cap="all" dirty="0">
                <a:latin typeface="Arial" panose="020B0604020202020204" pitchFamily="34" charset="0"/>
                <a:cs typeface="Arial" panose="020B0604020202020204" pitchFamily="34" charset="0"/>
              </a:rPr>
              <a:t> </a:t>
            </a:r>
            <a:r>
              <a:rPr lang="en-US" b="1" cap="all" dirty="0" err="1">
                <a:latin typeface="Arial" panose="020B0604020202020204" pitchFamily="34" charset="0"/>
                <a:cs typeface="Arial" panose="020B0604020202020204" pitchFamily="34" charset="0"/>
              </a:rPr>
              <a:t>Hizmetlerinin</a:t>
            </a:r>
            <a:r>
              <a:rPr lang="en-US" b="1" cap="all" dirty="0">
                <a:latin typeface="Arial" panose="020B0604020202020204" pitchFamily="34" charset="0"/>
                <a:cs typeface="Arial" panose="020B0604020202020204" pitchFamily="34" charset="0"/>
              </a:rPr>
              <a:t> 16.09.2015 </a:t>
            </a:r>
            <a:r>
              <a:rPr lang="en-US" b="1" cap="all" dirty="0" err="1">
                <a:latin typeface="Arial" panose="020B0604020202020204" pitchFamily="34" charset="0"/>
                <a:cs typeface="Arial" panose="020B0604020202020204" pitchFamily="34" charset="0"/>
              </a:rPr>
              <a:t>tarihli</a:t>
            </a:r>
            <a:r>
              <a:rPr lang="en-US" b="1" cap="all" dirty="0">
                <a:latin typeface="Arial" panose="020B0604020202020204" pitchFamily="34" charset="0"/>
                <a:cs typeface="Arial" panose="020B0604020202020204" pitchFamily="34" charset="0"/>
              </a:rPr>
              <a:t> 9304147 </a:t>
            </a:r>
            <a:r>
              <a:rPr lang="en-US" b="1" cap="all" dirty="0" err="1">
                <a:latin typeface="Arial" panose="020B0604020202020204" pitchFamily="34" charset="0"/>
                <a:cs typeface="Arial" panose="020B0604020202020204" pitchFamily="34" charset="0"/>
              </a:rPr>
              <a:t>sayılı</a:t>
            </a:r>
            <a:r>
              <a:rPr lang="en-US" b="1" cap="all" dirty="0">
                <a:latin typeface="Arial" panose="020B0604020202020204" pitchFamily="34" charset="0"/>
                <a:cs typeface="Arial" panose="020B0604020202020204" pitchFamily="34" charset="0"/>
              </a:rPr>
              <a:t> </a:t>
            </a:r>
            <a:r>
              <a:rPr lang="en-US" b="1" cap="all" dirty="0" err="1">
                <a:latin typeface="Arial" panose="020B0604020202020204" pitchFamily="34" charset="0"/>
                <a:cs typeface="Arial" panose="020B0604020202020204" pitchFamily="34" charset="0"/>
              </a:rPr>
              <a:t>yazısında</a:t>
            </a:r>
            <a:r>
              <a:rPr lang="en-US" b="1" cap="all" dirty="0">
                <a:latin typeface="Arial" panose="020B0604020202020204" pitchFamily="34" charset="0"/>
                <a:cs typeface="Arial" panose="020B0604020202020204" pitchFamily="34" charset="0"/>
              </a:rPr>
              <a:t> ;</a:t>
            </a:r>
          </a:p>
          <a:p>
            <a:pPr indent="-228600" defTabSz="914400">
              <a:lnSpc>
                <a:spcPct val="120000"/>
              </a:lnSpc>
              <a:spcAft>
                <a:spcPts val="600"/>
              </a:spcAft>
              <a:buClr>
                <a:schemeClr val="tx1"/>
              </a:buClr>
              <a:buFont typeface="Arial" panose="020B0604020202020204" pitchFamily="34" charset="0"/>
              <a:buChar char="•"/>
            </a:pPr>
            <a:endParaRPr lang="en-US" b="1" cap="all" dirty="0"/>
          </a:p>
          <a:p>
            <a:pPr indent="-228600" defTabSz="914400">
              <a:lnSpc>
                <a:spcPct val="120000"/>
              </a:lnSpc>
              <a:spcAft>
                <a:spcPts val="600"/>
              </a:spcAft>
              <a:buClr>
                <a:schemeClr val="tx1"/>
              </a:buClr>
              <a:buFont typeface="Arial" panose="020B0604020202020204" pitchFamily="34" charset="0"/>
              <a:buChar char="•"/>
            </a:pPr>
            <a:endParaRPr lang="en-US" b="1" cap="all" dirty="0"/>
          </a:p>
          <a:p>
            <a:pPr indent="-228600" defTabSz="914400">
              <a:lnSpc>
                <a:spcPct val="120000"/>
              </a:lnSpc>
              <a:spcAft>
                <a:spcPts val="600"/>
              </a:spcAft>
              <a:buClr>
                <a:schemeClr val="tx1"/>
              </a:buClr>
              <a:buFont typeface="Arial" panose="020B0604020202020204" pitchFamily="34" charset="0"/>
              <a:buChar char="•"/>
            </a:pPr>
            <a:r>
              <a:rPr lang="en-US" cap="all" dirty="0" smtClean="0"/>
              <a:t>‘</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Özel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eğitim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sınıflarında</a:t>
            </a:r>
            <a:r>
              <a:rPr lang="en-US" dirty="0" smtClean="0">
                <a:latin typeface="Arial" panose="020B0604020202020204" pitchFamily="34" charset="0"/>
                <a:cs typeface="Arial" panose="020B0604020202020204" pitchFamily="34" charset="0"/>
              </a:rPr>
              <a:t> 9,10,11,12 </a:t>
            </a:r>
            <a:r>
              <a:rPr lang="en-US" dirty="0" err="1" smtClean="0">
                <a:latin typeface="Arial" panose="020B0604020202020204" pitchFamily="34" charset="0"/>
                <a:cs typeface="Arial" panose="020B0604020202020204" pitchFamily="34" charset="0"/>
              </a:rPr>
              <a:t>nci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sınıf</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öğrencilerinin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birleştirilmiş</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sınıf</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uygulaması</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ile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aynı</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sınıfta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eğitim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görmeleri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nedeniyle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sınıfta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kayıtlı</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öğrenciler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için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tek</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alan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belirlenerek</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aynı</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alanda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eğitim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almalarının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sağlanması</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yer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almaktadır</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1746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5F86BEAF-FD24-4827-AD37-6785EBC9C2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xmlns="" id="{D20EF05B-48CD-41DE-82FE-C25A5A3008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2">
            <a:extLst>
              <a:ext uri="{FF2B5EF4-FFF2-40B4-BE49-F238E27FC236}">
                <a16:creationId xmlns:a16="http://schemas.microsoft.com/office/drawing/2014/main" xmlns="" id="{C9DFF8EB-B522-4773-B8CF-C10622C1F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81991" y="887150"/>
            <a:ext cx="410428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4" name="Resim 3" descr="metin, vektör grafikler içeren bir resim&#10;&#10;Açıklama otomatik olarak oluşturuldu">
            <a:extLst>
              <a:ext uri="{FF2B5EF4-FFF2-40B4-BE49-F238E27FC236}">
                <a16:creationId xmlns:a16="http://schemas.microsoft.com/office/drawing/2014/main" xmlns="" id="{650DBB06-2B4C-4101-B9B2-7FBE19DE72AC}"/>
              </a:ext>
            </a:extLst>
          </p:cNvPr>
          <p:cNvPicPr>
            <a:picLocks noChangeAspect="1"/>
          </p:cNvPicPr>
          <p:nvPr/>
        </p:nvPicPr>
        <p:blipFill rotWithShape="1">
          <a:blip r:embed="rId4">
            <a:extLst>
              <a:ext uri="{28A0092B-C50C-407E-A947-70E740481C1C}">
                <a14:useLocalDpi xmlns:a14="http://schemas.microsoft.com/office/drawing/2010/main" val="0"/>
              </a:ext>
            </a:extLst>
          </a:blip>
          <a:srcRect l="28322" r="12730" b="-3"/>
          <a:stretch/>
        </p:blipFill>
        <p:spPr>
          <a:xfrm>
            <a:off x="7756448" y="1349992"/>
            <a:ext cx="3155366" cy="4014710"/>
          </a:xfrm>
          <a:prstGeom prst="rect">
            <a:avLst/>
          </a:prstGeom>
        </p:spPr>
      </p:pic>
      <p:pic>
        <p:nvPicPr>
          <p:cNvPr id="23" name="Picture 16">
            <a:extLst>
              <a:ext uri="{FF2B5EF4-FFF2-40B4-BE49-F238E27FC236}">
                <a16:creationId xmlns:a16="http://schemas.microsoft.com/office/drawing/2014/main" xmlns="" id="{6EA99E25-F57B-4182-929C-D5A100153A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2 Metin kutusu"/>
          <p:cNvSpPr txBox="1"/>
          <p:nvPr/>
        </p:nvSpPr>
        <p:spPr>
          <a:xfrm>
            <a:off x="605307" y="1133342"/>
            <a:ext cx="6218742" cy="4657858"/>
          </a:xfrm>
          <a:prstGeom prst="rect">
            <a:avLst/>
          </a:prstGeom>
        </p:spPr>
        <p:txBody>
          <a:bodyPr vert="horz" lIns="91440" tIns="45720" rIns="91440" bIns="45720" rtlCol="0">
            <a:normAutofit/>
          </a:bodyPr>
          <a:lstStyle/>
          <a:p>
            <a:pPr defTabSz="914400">
              <a:lnSpc>
                <a:spcPct val="110000"/>
              </a:lnSpc>
              <a:spcAft>
                <a:spcPts val="600"/>
              </a:spcAft>
              <a:buClr>
                <a:schemeClr val="tx1"/>
              </a:buClr>
            </a:pPr>
            <a:r>
              <a:rPr lang="en-US" sz="1500" b="1" cap="all" dirty="0" err="1">
                <a:latin typeface="Arial" panose="020B0604020202020204" pitchFamily="34" charset="0"/>
                <a:cs typeface="Arial" panose="020B0604020202020204" pitchFamily="34" charset="0"/>
              </a:rPr>
              <a:t>Kolaylaştırıcı</a:t>
            </a:r>
            <a:r>
              <a:rPr lang="en-US" sz="1500" b="1" cap="all" dirty="0">
                <a:latin typeface="Arial" panose="020B0604020202020204" pitchFamily="34" charset="0"/>
                <a:cs typeface="Arial" panose="020B0604020202020204" pitchFamily="34" charset="0"/>
              </a:rPr>
              <a:t> </a:t>
            </a:r>
            <a:r>
              <a:rPr lang="en-US" sz="1500" b="1" cap="all" dirty="0" err="1">
                <a:latin typeface="Arial" panose="020B0604020202020204" pitchFamily="34" charset="0"/>
                <a:cs typeface="Arial" panose="020B0604020202020204" pitchFamily="34" charset="0"/>
              </a:rPr>
              <a:t>Kişi</a:t>
            </a:r>
            <a:r>
              <a:rPr lang="en-US" sz="1500" b="1" cap="all" dirty="0">
                <a:latin typeface="Arial" panose="020B0604020202020204" pitchFamily="34" charset="0"/>
                <a:cs typeface="Arial" panose="020B0604020202020204" pitchFamily="34" charset="0"/>
              </a:rPr>
              <a:t>;</a:t>
            </a:r>
          </a:p>
          <a:p>
            <a:pPr indent="-228600" defTabSz="914400">
              <a:lnSpc>
                <a:spcPct val="110000"/>
              </a:lnSpc>
              <a:spcAft>
                <a:spcPts val="600"/>
              </a:spcAft>
              <a:buClr>
                <a:schemeClr val="tx1"/>
              </a:buClr>
              <a:buFont typeface="Arial" panose="020B0604020202020204" pitchFamily="34" charset="0"/>
              <a:buChar char="•"/>
            </a:pPr>
            <a:endParaRPr lang="en-US" sz="1500" cap="all" dirty="0">
              <a:latin typeface="Arial" panose="020B0604020202020204" pitchFamily="34" charset="0"/>
              <a:cs typeface="Arial" panose="020B0604020202020204" pitchFamily="34" charset="0"/>
            </a:endParaRPr>
          </a:p>
          <a:p>
            <a:pPr indent="-228600" defTabSz="914400">
              <a:lnSpc>
                <a:spcPct val="110000"/>
              </a:lnSpc>
              <a:spcAft>
                <a:spcPts val="600"/>
              </a:spcAft>
              <a:buClr>
                <a:schemeClr val="tx1"/>
              </a:buClr>
              <a:buFont typeface="Arial" panose="020B0604020202020204" pitchFamily="34" charset="0"/>
              <a:buChar char="•"/>
            </a:pPr>
            <a:r>
              <a:rPr lang="en-US" sz="1500" b="1" cap="all" dirty="0" err="1">
                <a:latin typeface="Arial" panose="020B0604020202020204" pitchFamily="34" charset="0"/>
                <a:cs typeface="Arial" panose="020B0604020202020204" pitchFamily="34" charset="0"/>
              </a:rPr>
              <a:t>Özel</a:t>
            </a:r>
            <a:r>
              <a:rPr lang="en-US" sz="1500" b="1" cap="all" dirty="0">
                <a:latin typeface="Arial" panose="020B0604020202020204" pitchFamily="34" charset="0"/>
                <a:cs typeface="Arial" panose="020B0604020202020204" pitchFamily="34" charset="0"/>
              </a:rPr>
              <a:t> </a:t>
            </a:r>
            <a:r>
              <a:rPr lang="en-US" sz="1500" b="1" cap="all" dirty="0" err="1">
                <a:latin typeface="Arial" panose="020B0604020202020204" pitchFamily="34" charset="0"/>
                <a:cs typeface="Arial" panose="020B0604020202020204" pitchFamily="34" charset="0"/>
              </a:rPr>
              <a:t>Eğitim</a:t>
            </a:r>
            <a:r>
              <a:rPr lang="en-US" sz="1500" b="1" cap="all" dirty="0">
                <a:latin typeface="Arial" panose="020B0604020202020204" pitchFamily="34" charset="0"/>
                <a:cs typeface="Arial" panose="020B0604020202020204" pitchFamily="34" charset="0"/>
              </a:rPr>
              <a:t> </a:t>
            </a:r>
            <a:r>
              <a:rPr lang="en-US" sz="1500" b="1" cap="all" dirty="0" err="1">
                <a:latin typeface="Arial" panose="020B0604020202020204" pitchFamily="34" charset="0"/>
                <a:cs typeface="Arial" panose="020B0604020202020204" pitchFamily="34" charset="0"/>
              </a:rPr>
              <a:t>ve</a:t>
            </a:r>
            <a:r>
              <a:rPr lang="en-US" sz="1500" b="1" cap="all" dirty="0">
                <a:latin typeface="Arial" panose="020B0604020202020204" pitchFamily="34" charset="0"/>
                <a:cs typeface="Arial" panose="020B0604020202020204" pitchFamily="34" charset="0"/>
              </a:rPr>
              <a:t> </a:t>
            </a:r>
            <a:r>
              <a:rPr lang="en-US" sz="1500" b="1" cap="all" dirty="0" err="1">
                <a:latin typeface="Arial" panose="020B0604020202020204" pitchFamily="34" charset="0"/>
                <a:cs typeface="Arial" panose="020B0604020202020204" pitchFamily="34" charset="0"/>
              </a:rPr>
              <a:t>Rehberlik</a:t>
            </a:r>
            <a:r>
              <a:rPr lang="en-US" sz="1500" b="1" cap="all" dirty="0">
                <a:latin typeface="Arial" panose="020B0604020202020204" pitchFamily="34" charset="0"/>
                <a:cs typeface="Arial" panose="020B0604020202020204" pitchFamily="34" charset="0"/>
              </a:rPr>
              <a:t> </a:t>
            </a:r>
            <a:r>
              <a:rPr lang="en-US" sz="1500" b="1" cap="all" dirty="0" err="1">
                <a:latin typeface="Arial" panose="020B0604020202020204" pitchFamily="34" charset="0"/>
                <a:cs typeface="Arial" panose="020B0604020202020204" pitchFamily="34" charset="0"/>
              </a:rPr>
              <a:t>Hizmetlerinin</a:t>
            </a:r>
            <a:r>
              <a:rPr lang="en-US" sz="1500" b="1" cap="all" dirty="0">
                <a:latin typeface="Arial" panose="020B0604020202020204" pitchFamily="34" charset="0"/>
                <a:cs typeface="Arial" panose="020B0604020202020204" pitchFamily="34" charset="0"/>
              </a:rPr>
              <a:t> 06.01.2020 </a:t>
            </a:r>
            <a:r>
              <a:rPr lang="en-US" sz="1500" b="1" cap="all" dirty="0" err="1">
                <a:latin typeface="Arial" panose="020B0604020202020204" pitchFamily="34" charset="0"/>
                <a:cs typeface="Arial" panose="020B0604020202020204" pitchFamily="34" charset="0"/>
              </a:rPr>
              <a:t>tarihli</a:t>
            </a:r>
            <a:r>
              <a:rPr lang="en-US" sz="1500" b="1" cap="all" dirty="0">
                <a:latin typeface="Arial" panose="020B0604020202020204" pitchFamily="34" charset="0"/>
                <a:cs typeface="Arial" panose="020B0604020202020204" pitchFamily="34" charset="0"/>
              </a:rPr>
              <a:t> 314903 </a:t>
            </a:r>
            <a:r>
              <a:rPr lang="en-US" sz="1500" b="1" cap="all" dirty="0" err="1">
                <a:latin typeface="Arial" panose="020B0604020202020204" pitchFamily="34" charset="0"/>
                <a:cs typeface="Arial" panose="020B0604020202020204" pitchFamily="34" charset="0"/>
              </a:rPr>
              <a:t>sayılı</a:t>
            </a:r>
            <a:r>
              <a:rPr lang="en-US" sz="1500" b="1" cap="all" dirty="0">
                <a:latin typeface="Arial" panose="020B0604020202020204" pitchFamily="34" charset="0"/>
                <a:cs typeface="Arial" panose="020B0604020202020204" pitchFamily="34" charset="0"/>
              </a:rPr>
              <a:t> </a:t>
            </a:r>
            <a:r>
              <a:rPr lang="en-US" sz="1500" b="1" cap="all" dirty="0" err="1">
                <a:latin typeface="Arial" panose="020B0604020202020204" pitchFamily="34" charset="0"/>
                <a:cs typeface="Arial" panose="020B0604020202020204" pitchFamily="34" charset="0"/>
              </a:rPr>
              <a:t>yazısında</a:t>
            </a:r>
            <a:r>
              <a:rPr lang="en-US" sz="1500" b="1" cap="all" dirty="0">
                <a:latin typeface="Arial" panose="020B0604020202020204" pitchFamily="34" charset="0"/>
                <a:cs typeface="Arial" panose="020B0604020202020204" pitchFamily="34" charset="0"/>
              </a:rPr>
              <a:t> ;</a:t>
            </a:r>
          </a:p>
          <a:p>
            <a:pPr indent="-228600" defTabSz="914400">
              <a:lnSpc>
                <a:spcPct val="110000"/>
              </a:lnSpc>
              <a:spcAft>
                <a:spcPts val="600"/>
              </a:spcAft>
              <a:buClr>
                <a:schemeClr val="tx1"/>
              </a:buClr>
              <a:buFont typeface="Arial" panose="020B0604020202020204" pitchFamily="34" charset="0"/>
              <a:buChar char="•"/>
            </a:pPr>
            <a:endParaRPr lang="en-US" sz="1500" cap="all" dirty="0">
              <a:latin typeface="Arial" panose="020B0604020202020204" pitchFamily="34" charset="0"/>
              <a:cs typeface="Arial" panose="020B0604020202020204" pitchFamily="34" charset="0"/>
            </a:endParaRPr>
          </a:p>
          <a:p>
            <a:pPr defTabSz="914400">
              <a:lnSpc>
                <a:spcPct val="110000"/>
              </a:lnSpc>
              <a:spcAft>
                <a:spcPts val="600"/>
              </a:spcAft>
              <a:buClr>
                <a:schemeClr val="tx1"/>
              </a:buClr>
            </a:pPr>
            <a:r>
              <a:rPr lang="tr-TR" sz="1500" dirty="0" smtClean="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Tam </a:t>
            </a:r>
            <a:r>
              <a:rPr lang="en-US" sz="1500" dirty="0" err="1" smtClean="0">
                <a:latin typeface="Arial" panose="020B0604020202020204" pitchFamily="34" charset="0"/>
                <a:cs typeface="Arial" panose="020B0604020202020204" pitchFamily="34" charset="0"/>
              </a:rPr>
              <a:t>zamanlı</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kaynaştırma</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yoluyla</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eğitimlerine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devam</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eden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otizmi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olan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öğrenciler</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için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ailenim</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teklifi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ve</a:t>
            </a:r>
            <a:r>
              <a:rPr lang="en-US" sz="1500" dirty="0" smtClean="0">
                <a:latin typeface="Arial" panose="020B0604020202020204" pitchFamily="34" charset="0"/>
                <a:cs typeface="Arial" panose="020B0604020202020204" pitchFamily="34" charset="0"/>
              </a:rPr>
              <a:t> BEP </a:t>
            </a:r>
            <a:r>
              <a:rPr lang="en-US" sz="1500" dirty="0" err="1" smtClean="0">
                <a:latin typeface="Arial" panose="020B0604020202020204" pitchFamily="34" charset="0"/>
                <a:cs typeface="Arial" panose="020B0604020202020204" pitchFamily="34" charset="0"/>
              </a:rPr>
              <a:t>geliştirme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biriminin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doğrultusunda</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kolaylaştırıcı</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kişinin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belirlenmesi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ve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belirlenecek</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kolaylaştırıcı</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kişinin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sınıf</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içi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ve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sınıf</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dışında</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öğrenciye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yardımcı</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olmak</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üzere</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okulda</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bulunması</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uygun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görülmüştür</a:t>
            </a:r>
            <a:r>
              <a:rPr lang="en-US" sz="1500" dirty="0" smtClean="0">
                <a:latin typeface="Arial" panose="020B0604020202020204" pitchFamily="34" charset="0"/>
                <a:cs typeface="Arial" panose="020B0604020202020204" pitchFamily="34" charset="0"/>
              </a:rPr>
              <a:t>.</a:t>
            </a:r>
          </a:p>
          <a:p>
            <a:pPr indent="-228600" defTabSz="914400">
              <a:lnSpc>
                <a:spcPct val="110000"/>
              </a:lnSpc>
              <a:spcAft>
                <a:spcPts val="600"/>
              </a:spcAft>
              <a:buClr>
                <a:schemeClr val="tx1"/>
              </a:buClr>
              <a:buFont typeface="Arial" panose="020B0604020202020204" pitchFamily="34" charset="0"/>
              <a:buChar char="•"/>
            </a:pPr>
            <a:endParaRPr lang="en-US" sz="1500" cap="al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9712" y="136333"/>
            <a:ext cx="9977906" cy="72492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altLang="tr-TR" sz="3200" dirty="0">
                <a:solidFill>
                  <a:schemeClr val="tx1"/>
                </a:solidFill>
                <a:latin typeface="Arial" panose="020B0604020202020204" pitchFamily="34" charset="0"/>
                <a:cs typeface="Arial" panose="020B0604020202020204" pitchFamily="34" charset="0"/>
              </a:rPr>
              <a:t>EĞİTSEL DEĞERLENDİRME VE TANILAMA SÜRECİ</a:t>
            </a:r>
            <a:endParaRPr lang="fr-CA" altLang="tr-TR" sz="3200" dirty="0">
              <a:solidFill>
                <a:schemeClr val="tx1"/>
              </a:solidFill>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79712" y="2488373"/>
            <a:ext cx="8272016" cy="4221520"/>
            <a:chOff x="432" y="1392"/>
            <a:chExt cx="5123" cy="2449"/>
          </a:xfrm>
        </p:grpSpPr>
        <p:sp>
          <p:nvSpPr>
            <p:cNvPr id="5" name="Freeform 4"/>
            <p:cNvSpPr>
              <a:spLocks/>
            </p:cNvSpPr>
            <p:nvPr/>
          </p:nvSpPr>
          <p:spPr bwMode="gray">
            <a:xfrm>
              <a:off x="5129" y="1392"/>
              <a:ext cx="421" cy="630"/>
            </a:xfrm>
            <a:custGeom>
              <a:avLst/>
              <a:gdLst>
                <a:gd name="T0" fmla="*/ 407271 w 308"/>
                <a:gd name="T1" fmla="*/ 373826 h 444"/>
                <a:gd name="T2" fmla="*/ 0 w 308"/>
                <a:gd name="T3" fmla="*/ 1388808 h 444"/>
                <a:gd name="T4" fmla="*/ 0 w 308"/>
                <a:gd name="T5" fmla="*/ 894112 h 444"/>
                <a:gd name="T6" fmla="*/ 407271 w 308"/>
                <a:gd name="T7" fmla="*/ 0 h 444"/>
                <a:gd name="T8" fmla="*/ 407271 w 308"/>
                <a:gd name="T9" fmla="*/ 373826 h 444"/>
                <a:gd name="T10" fmla="*/ 0 60000 65536"/>
                <a:gd name="T11" fmla="*/ 0 60000 65536"/>
                <a:gd name="T12" fmla="*/ 0 60000 65536"/>
                <a:gd name="T13" fmla="*/ 0 60000 65536"/>
                <a:gd name="T14" fmla="*/ 0 60000 65536"/>
                <a:gd name="T15" fmla="*/ 0 w 308"/>
                <a:gd name="T16" fmla="*/ 0 h 444"/>
                <a:gd name="T17" fmla="*/ 308 w 308"/>
                <a:gd name="T18" fmla="*/ 444 h 444"/>
              </a:gdLst>
              <a:ahLst/>
              <a:cxnLst>
                <a:cxn ang="T10">
                  <a:pos x="T0" y="T1"/>
                </a:cxn>
                <a:cxn ang="T11">
                  <a:pos x="T2" y="T3"/>
                </a:cxn>
                <a:cxn ang="T12">
                  <a:pos x="T4" y="T5"/>
                </a:cxn>
                <a:cxn ang="T13">
                  <a:pos x="T6" y="T7"/>
                </a:cxn>
                <a:cxn ang="T14">
                  <a:pos x="T8" y="T9"/>
                </a:cxn>
              </a:cxnLst>
              <a:rect l="T15" t="T16" r="T17" b="T18"/>
              <a:pathLst>
                <a:path w="308" h="444">
                  <a:moveTo>
                    <a:pt x="308" y="120"/>
                  </a:moveTo>
                  <a:lnTo>
                    <a:pt x="0" y="444"/>
                  </a:lnTo>
                  <a:lnTo>
                    <a:pt x="0" y="286"/>
                  </a:lnTo>
                  <a:lnTo>
                    <a:pt x="308" y="0"/>
                  </a:lnTo>
                  <a:lnTo>
                    <a:pt x="308" y="120"/>
                  </a:lnTo>
                  <a:close/>
                </a:path>
              </a:pathLst>
            </a:custGeom>
            <a:gradFill rotWithShape="1">
              <a:gsLst>
                <a:gs pos="0">
                  <a:srgbClr val="00281D"/>
                </a:gs>
                <a:gs pos="50000">
                  <a:srgbClr val="00563F"/>
                </a:gs>
                <a:gs pos="100000">
                  <a:srgbClr val="00281D"/>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tr-TR"/>
            </a:p>
          </p:txBody>
        </p:sp>
        <p:sp>
          <p:nvSpPr>
            <p:cNvPr id="6" name="Freeform 5"/>
            <p:cNvSpPr>
              <a:spLocks/>
            </p:cNvSpPr>
            <p:nvPr/>
          </p:nvSpPr>
          <p:spPr bwMode="gray">
            <a:xfrm>
              <a:off x="3113" y="1392"/>
              <a:ext cx="2442" cy="403"/>
            </a:xfrm>
            <a:custGeom>
              <a:avLst/>
              <a:gdLst>
                <a:gd name="T0" fmla="*/ 1970322 w 1786"/>
                <a:gd name="T1" fmla="*/ 889569 h 284"/>
                <a:gd name="T2" fmla="*/ 0 w 1786"/>
                <a:gd name="T3" fmla="*/ 889569 h 284"/>
                <a:gd name="T4" fmla="*/ 594777 w 1786"/>
                <a:gd name="T5" fmla="*/ 0 h 284"/>
                <a:gd name="T6" fmla="*/ 2380976 w 1786"/>
                <a:gd name="T7" fmla="*/ 0 h 284"/>
                <a:gd name="T8" fmla="*/ 1970322 w 1786"/>
                <a:gd name="T9" fmla="*/ 889569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rgbClr val="00CC99"/>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tr-TR"/>
            </a:p>
          </p:txBody>
        </p:sp>
        <p:sp>
          <p:nvSpPr>
            <p:cNvPr id="7" name="Freeform 6"/>
            <p:cNvSpPr>
              <a:spLocks/>
            </p:cNvSpPr>
            <p:nvPr/>
          </p:nvSpPr>
          <p:spPr bwMode="gray">
            <a:xfrm>
              <a:off x="4706" y="2017"/>
              <a:ext cx="420" cy="626"/>
            </a:xfrm>
            <a:custGeom>
              <a:avLst/>
              <a:gdLst>
                <a:gd name="T0" fmla="*/ 385992 w 308"/>
                <a:gd name="T1" fmla="*/ 359599 h 442"/>
                <a:gd name="T2" fmla="*/ 0 w 308"/>
                <a:gd name="T3" fmla="*/ 1324769 h 442"/>
                <a:gd name="T4" fmla="*/ 0 w 308"/>
                <a:gd name="T5" fmla="*/ 856959 h 442"/>
                <a:gd name="T6" fmla="*/ 385992 w 308"/>
                <a:gd name="T7" fmla="*/ 0 h 442"/>
                <a:gd name="T8" fmla="*/ 385992 w 308"/>
                <a:gd name="T9" fmla="*/ 359599 h 442"/>
                <a:gd name="T10" fmla="*/ 0 60000 65536"/>
                <a:gd name="T11" fmla="*/ 0 60000 65536"/>
                <a:gd name="T12" fmla="*/ 0 60000 65536"/>
                <a:gd name="T13" fmla="*/ 0 60000 65536"/>
                <a:gd name="T14" fmla="*/ 0 60000 65536"/>
                <a:gd name="T15" fmla="*/ 0 w 308"/>
                <a:gd name="T16" fmla="*/ 0 h 442"/>
                <a:gd name="T17" fmla="*/ 308 w 308"/>
                <a:gd name="T18" fmla="*/ 442 h 442"/>
              </a:gdLst>
              <a:ahLst/>
              <a:cxnLst>
                <a:cxn ang="T10">
                  <a:pos x="T0" y="T1"/>
                </a:cxn>
                <a:cxn ang="T11">
                  <a:pos x="T2" y="T3"/>
                </a:cxn>
                <a:cxn ang="T12">
                  <a:pos x="T4" y="T5"/>
                </a:cxn>
                <a:cxn ang="T13">
                  <a:pos x="T6" y="T7"/>
                </a:cxn>
                <a:cxn ang="T14">
                  <a:pos x="T8" y="T9"/>
                </a:cxn>
              </a:cxnLst>
              <a:rect l="T15" t="T16" r="T17" b="T18"/>
              <a:pathLst>
                <a:path w="308" h="442">
                  <a:moveTo>
                    <a:pt x="308" y="120"/>
                  </a:moveTo>
                  <a:lnTo>
                    <a:pt x="0" y="442"/>
                  </a:lnTo>
                  <a:lnTo>
                    <a:pt x="0" y="286"/>
                  </a:lnTo>
                  <a:lnTo>
                    <a:pt x="308" y="0"/>
                  </a:lnTo>
                  <a:lnTo>
                    <a:pt x="308" y="120"/>
                  </a:lnTo>
                  <a:close/>
                </a:path>
              </a:pathLst>
            </a:custGeom>
            <a:gradFill rotWithShape="1">
              <a:gsLst>
                <a:gs pos="0">
                  <a:srgbClr val="230744"/>
                </a:gs>
                <a:gs pos="50000">
                  <a:srgbClr val="4B1092"/>
                </a:gs>
                <a:gs pos="100000">
                  <a:srgbClr val="230744"/>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tr-TR"/>
            </a:p>
          </p:txBody>
        </p:sp>
        <p:sp>
          <p:nvSpPr>
            <p:cNvPr id="8" name="Freeform 7"/>
            <p:cNvSpPr>
              <a:spLocks/>
            </p:cNvSpPr>
            <p:nvPr/>
          </p:nvSpPr>
          <p:spPr bwMode="gray">
            <a:xfrm>
              <a:off x="2505" y="2017"/>
              <a:ext cx="2626" cy="402"/>
            </a:xfrm>
            <a:custGeom>
              <a:avLst/>
              <a:gdLst>
                <a:gd name="T0" fmla="*/ 2164430 w 1920"/>
                <a:gd name="T1" fmla="*/ 838944 h 284"/>
                <a:gd name="T2" fmla="*/ 0 w 1920"/>
                <a:gd name="T3" fmla="*/ 838944 h 284"/>
                <a:gd name="T4" fmla="*/ 598928 w 1920"/>
                <a:gd name="T5" fmla="*/ 0 h 284"/>
                <a:gd name="T6" fmla="*/ 2577818 w 1920"/>
                <a:gd name="T7" fmla="*/ 0 h 284"/>
                <a:gd name="T8" fmla="*/ 2164430 w 1920"/>
                <a:gd name="T9" fmla="*/ 838944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rgbClr val="A77B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tr-TR"/>
            </a:p>
          </p:txBody>
        </p:sp>
        <p:sp>
          <p:nvSpPr>
            <p:cNvPr id="9" name="Freeform 8"/>
            <p:cNvSpPr>
              <a:spLocks/>
            </p:cNvSpPr>
            <p:nvPr/>
          </p:nvSpPr>
          <p:spPr bwMode="gray">
            <a:xfrm>
              <a:off x="4281" y="2636"/>
              <a:ext cx="419" cy="629"/>
            </a:xfrm>
            <a:custGeom>
              <a:avLst/>
              <a:gdLst>
                <a:gd name="T0" fmla="*/ 421874 w 306"/>
                <a:gd name="T1" fmla="*/ 367958 h 444"/>
                <a:gd name="T2" fmla="*/ 0 w 306"/>
                <a:gd name="T3" fmla="*/ 1337729 h 444"/>
                <a:gd name="T4" fmla="*/ 0 w 306"/>
                <a:gd name="T5" fmla="*/ 862047 h 444"/>
                <a:gd name="T6" fmla="*/ 421874 w 306"/>
                <a:gd name="T7" fmla="*/ 0 h 444"/>
                <a:gd name="T8" fmla="*/ 421874 w 306"/>
                <a:gd name="T9" fmla="*/ 367958 h 444"/>
                <a:gd name="T10" fmla="*/ 0 60000 65536"/>
                <a:gd name="T11" fmla="*/ 0 60000 65536"/>
                <a:gd name="T12" fmla="*/ 0 60000 65536"/>
                <a:gd name="T13" fmla="*/ 0 60000 65536"/>
                <a:gd name="T14" fmla="*/ 0 60000 65536"/>
                <a:gd name="T15" fmla="*/ 0 w 306"/>
                <a:gd name="T16" fmla="*/ 0 h 444"/>
                <a:gd name="T17" fmla="*/ 306 w 306"/>
                <a:gd name="T18" fmla="*/ 444 h 444"/>
              </a:gdLst>
              <a:ahLst/>
              <a:cxnLst>
                <a:cxn ang="T10">
                  <a:pos x="T0" y="T1"/>
                </a:cxn>
                <a:cxn ang="T11">
                  <a:pos x="T2" y="T3"/>
                </a:cxn>
                <a:cxn ang="T12">
                  <a:pos x="T4" y="T5"/>
                </a:cxn>
                <a:cxn ang="T13">
                  <a:pos x="T6" y="T7"/>
                </a:cxn>
                <a:cxn ang="T14">
                  <a:pos x="T8" y="T9"/>
                </a:cxn>
              </a:cxnLst>
              <a:rect l="T15" t="T16" r="T17" b="T18"/>
              <a:pathLst>
                <a:path w="306" h="444">
                  <a:moveTo>
                    <a:pt x="306" y="122"/>
                  </a:moveTo>
                  <a:lnTo>
                    <a:pt x="0" y="444"/>
                  </a:lnTo>
                  <a:lnTo>
                    <a:pt x="0" y="286"/>
                  </a:lnTo>
                  <a:lnTo>
                    <a:pt x="306" y="0"/>
                  </a:lnTo>
                  <a:lnTo>
                    <a:pt x="306" y="122"/>
                  </a:lnTo>
                  <a:close/>
                </a:path>
              </a:pathLst>
            </a:custGeom>
            <a:gradFill rotWithShape="1">
              <a:gsLst>
                <a:gs pos="0">
                  <a:srgbClr val="431805"/>
                </a:gs>
                <a:gs pos="50000">
                  <a:srgbClr val="90330A"/>
                </a:gs>
                <a:gs pos="100000">
                  <a:srgbClr val="431805"/>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tr-TR"/>
            </a:p>
          </p:txBody>
        </p:sp>
        <p:sp>
          <p:nvSpPr>
            <p:cNvPr id="10" name="Freeform 9"/>
            <p:cNvSpPr>
              <a:spLocks/>
            </p:cNvSpPr>
            <p:nvPr/>
          </p:nvSpPr>
          <p:spPr bwMode="gray">
            <a:xfrm>
              <a:off x="3859" y="3211"/>
              <a:ext cx="422" cy="630"/>
            </a:xfrm>
            <a:custGeom>
              <a:avLst/>
              <a:gdLst>
                <a:gd name="T0" fmla="*/ 430452 w 308"/>
                <a:gd name="T1" fmla="*/ 381275 h 444"/>
                <a:gd name="T2" fmla="*/ 0 w 308"/>
                <a:gd name="T3" fmla="*/ 1388808 h 444"/>
                <a:gd name="T4" fmla="*/ 0 w 308"/>
                <a:gd name="T5" fmla="*/ 894112 h 444"/>
                <a:gd name="T6" fmla="*/ 430452 w 308"/>
                <a:gd name="T7" fmla="*/ 0 h 444"/>
                <a:gd name="T8" fmla="*/ 430452 w 308"/>
                <a:gd name="T9" fmla="*/ 381275 h 444"/>
                <a:gd name="T10" fmla="*/ 0 60000 65536"/>
                <a:gd name="T11" fmla="*/ 0 60000 65536"/>
                <a:gd name="T12" fmla="*/ 0 60000 65536"/>
                <a:gd name="T13" fmla="*/ 0 60000 65536"/>
                <a:gd name="T14" fmla="*/ 0 60000 65536"/>
                <a:gd name="T15" fmla="*/ 0 w 308"/>
                <a:gd name="T16" fmla="*/ 0 h 444"/>
                <a:gd name="T17" fmla="*/ 308 w 308"/>
                <a:gd name="T18" fmla="*/ 444 h 444"/>
              </a:gdLst>
              <a:ahLst/>
              <a:cxnLst>
                <a:cxn ang="T10">
                  <a:pos x="T0" y="T1"/>
                </a:cxn>
                <a:cxn ang="T11">
                  <a:pos x="T2" y="T3"/>
                </a:cxn>
                <a:cxn ang="T12">
                  <a:pos x="T4" y="T5"/>
                </a:cxn>
                <a:cxn ang="T13">
                  <a:pos x="T6" y="T7"/>
                </a:cxn>
                <a:cxn ang="T14">
                  <a:pos x="T8" y="T9"/>
                </a:cxn>
              </a:cxnLst>
              <a:rect l="T15" t="T16" r="T17" b="T18"/>
              <a:pathLst>
                <a:path w="308" h="444">
                  <a:moveTo>
                    <a:pt x="308" y="122"/>
                  </a:moveTo>
                  <a:lnTo>
                    <a:pt x="0" y="444"/>
                  </a:lnTo>
                  <a:lnTo>
                    <a:pt x="0" y="286"/>
                  </a:lnTo>
                  <a:lnTo>
                    <a:pt x="308" y="0"/>
                  </a:lnTo>
                  <a:lnTo>
                    <a:pt x="308" y="122"/>
                  </a:lnTo>
                  <a:close/>
                </a:path>
              </a:pathLst>
            </a:custGeom>
            <a:gradFill rotWithShape="1">
              <a:gsLst>
                <a:gs pos="0">
                  <a:srgbClr val="433206"/>
                </a:gs>
                <a:gs pos="50000">
                  <a:srgbClr val="906B0E"/>
                </a:gs>
                <a:gs pos="100000">
                  <a:srgbClr val="433206"/>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tr-TR"/>
            </a:p>
          </p:txBody>
        </p:sp>
        <p:sp>
          <p:nvSpPr>
            <p:cNvPr id="11" name="Freeform 10"/>
            <p:cNvSpPr>
              <a:spLocks/>
            </p:cNvSpPr>
            <p:nvPr/>
          </p:nvSpPr>
          <p:spPr bwMode="gray">
            <a:xfrm>
              <a:off x="1299" y="3216"/>
              <a:ext cx="2982" cy="402"/>
            </a:xfrm>
            <a:custGeom>
              <a:avLst/>
              <a:gdLst>
                <a:gd name="T0" fmla="*/ 2521079 w 2180"/>
                <a:gd name="T1" fmla="*/ 838944 h 284"/>
                <a:gd name="T2" fmla="*/ 0 w 2180"/>
                <a:gd name="T3" fmla="*/ 838944 h 284"/>
                <a:gd name="T4" fmla="*/ 600078 w 2180"/>
                <a:gd name="T5" fmla="*/ 0 h 284"/>
                <a:gd name="T6" fmla="*/ 2935307 w 2180"/>
                <a:gd name="T7" fmla="*/ 0 h 284"/>
                <a:gd name="T8" fmla="*/ 2521079 w 2180"/>
                <a:gd name="T9" fmla="*/ 838944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rgbClr val="F2E16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tr-TR"/>
            </a:p>
          </p:txBody>
        </p:sp>
        <p:sp>
          <p:nvSpPr>
            <p:cNvPr id="12" name="Line 11"/>
            <p:cNvSpPr>
              <a:spLocks noChangeShapeType="1"/>
            </p:cNvSpPr>
            <p:nvPr/>
          </p:nvSpPr>
          <p:spPr bwMode="auto">
            <a:xfrm flipH="1">
              <a:off x="432" y="3838"/>
              <a:ext cx="867"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3" name="Line 12"/>
            <p:cNvSpPr>
              <a:spLocks noChangeShapeType="1"/>
            </p:cNvSpPr>
            <p:nvPr/>
          </p:nvSpPr>
          <p:spPr bwMode="auto">
            <a:xfrm flipH="1">
              <a:off x="432" y="3256"/>
              <a:ext cx="1473"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4" name="Line 13"/>
            <p:cNvSpPr>
              <a:spLocks noChangeShapeType="1"/>
            </p:cNvSpPr>
            <p:nvPr/>
          </p:nvSpPr>
          <p:spPr bwMode="auto">
            <a:xfrm flipH="1">
              <a:off x="432" y="2639"/>
              <a:ext cx="2079"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5" name="Line 14"/>
            <p:cNvSpPr>
              <a:spLocks noChangeShapeType="1"/>
            </p:cNvSpPr>
            <p:nvPr/>
          </p:nvSpPr>
          <p:spPr bwMode="auto">
            <a:xfrm flipH="1">
              <a:off x="432" y="2023"/>
              <a:ext cx="2686"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6" name="Line 15"/>
            <p:cNvSpPr>
              <a:spLocks noChangeShapeType="1"/>
            </p:cNvSpPr>
            <p:nvPr/>
          </p:nvSpPr>
          <p:spPr bwMode="auto">
            <a:xfrm flipH="1">
              <a:off x="432" y="1396"/>
              <a:ext cx="3292"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7" name="Line 16"/>
            <p:cNvSpPr>
              <a:spLocks noChangeShapeType="1"/>
            </p:cNvSpPr>
            <p:nvPr/>
          </p:nvSpPr>
          <p:spPr bwMode="auto">
            <a:xfrm>
              <a:off x="564" y="1392"/>
              <a:ext cx="0" cy="649"/>
            </a:xfrm>
            <a:prstGeom prst="line">
              <a:avLst/>
            </a:prstGeom>
            <a:noFill/>
            <a:ln w="9525">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8" name="Line 17"/>
            <p:cNvSpPr>
              <a:spLocks noChangeShapeType="1"/>
            </p:cNvSpPr>
            <p:nvPr/>
          </p:nvSpPr>
          <p:spPr bwMode="auto">
            <a:xfrm>
              <a:off x="564" y="2041"/>
              <a:ext cx="0" cy="607"/>
            </a:xfrm>
            <a:prstGeom prst="line">
              <a:avLst/>
            </a:prstGeom>
            <a:noFill/>
            <a:ln w="9525">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9" name="Line 18"/>
            <p:cNvSpPr>
              <a:spLocks noChangeShapeType="1"/>
            </p:cNvSpPr>
            <p:nvPr/>
          </p:nvSpPr>
          <p:spPr bwMode="auto">
            <a:xfrm>
              <a:off x="564" y="2648"/>
              <a:ext cx="0" cy="607"/>
            </a:xfrm>
            <a:prstGeom prst="line">
              <a:avLst/>
            </a:prstGeom>
            <a:noFill/>
            <a:ln w="9525">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20" name="Line 19"/>
            <p:cNvSpPr>
              <a:spLocks noChangeShapeType="1"/>
            </p:cNvSpPr>
            <p:nvPr/>
          </p:nvSpPr>
          <p:spPr bwMode="auto">
            <a:xfrm>
              <a:off x="563" y="3232"/>
              <a:ext cx="0" cy="608"/>
            </a:xfrm>
            <a:prstGeom prst="line">
              <a:avLst/>
            </a:prstGeom>
            <a:noFill/>
            <a:ln w="9525">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21" name="Freeform 20"/>
            <p:cNvSpPr>
              <a:spLocks/>
            </p:cNvSpPr>
            <p:nvPr/>
          </p:nvSpPr>
          <p:spPr bwMode="gray">
            <a:xfrm rot="275123">
              <a:off x="1632" y="1440"/>
              <a:ext cx="1343" cy="2026"/>
            </a:xfrm>
            <a:custGeom>
              <a:avLst/>
              <a:gdLst>
                <a:gd name="T0" fmla="*/ 1 w 1824"/>
                <a:gd name="T1" fmla="*/ 5 h 2648"/>
                <a:gd name="T2" fmla="*/ 1 w 1824"/>
                <a:gd name="T3" fmla="*/ 5 h 2648"/>
                <a:gd name="T4" fmla="*/ 1 w 1824"/>
                <a:gd name="T5" fmla="*/ 4 h 2648"/>
                <a:gd name="T6" fmla="*/ 1 w 1824"/>
                <a:gd name="T7" fmla="*/ 3 h 2648"/>
                <a:gd name="T8" fmla="*/ 1 w 1824"/>
                <a:gd name="T9" fmla="*/ 3 h 2648"/>
                <a:gd name="T10" fmla="*/ 1 w 1824"/>
                <a:gd name="T11" fmla="*/ 2 h 2648"/>
                <a:gd name="T12" fmla="*/ 1 w 1824"/>
                <a:gd name="T13" fmla="*/ 2 h 2648"/>
                <a:gd name="T14" fmla="*/ 1 w 1824"/>
                <a:gd name="T15" fmla="*/ 2 h 2648"/>
                <a:gd name="T16" fmla="*/ 1 w 1824"/>
                <a:gd name="T17" fmla="*/ 2 h 2648"/>
                <a:gd name="T18" fmla="*/ 1 w 1824"/>
                <a:gd name="T19" fmla="*/ 2 h 2648"/>
                <a:gd name="T20" fmla="*/ 1 w 1824"/>
                <a:gd name="T21" fmla="*/ 2 h 2648"/>
                <a:gd name="T22" fmla="*/ 1 w 1824"/>
                <a:gd name="T23" fmla="*/ 2 h 2648"/>
                <a:gd name="T24" fmla="*/ 1 w 1824"/>
                <a:gd name="T25" fmla="*/ 2 h 2648"/>
                <a:gd name="T26" fmla="*/ 1 w 1824"/>
                <a:gd name="T27" fmla="*/ 2 h 2648"/>
                <a:gd name="T28" fmla="*/ 1 w 1824"/>
                <a:gd name="T29" fmla="*/ 2 h 2648"/>
                <a:gd name="T30" fmla="*/ 1 w 1824"/>
                <a:gd name="T31" fmla="*/ 2 h 2648"/>
                <a:gd name="T32" fmla="*/ 1 w 1824"/>
                <a:gd name="T33" fmla="*/ 2 h 2648"/>
                <a:gd name="T34" fmla="*/ 1 w 1824"/>
                <a:gd name="T35" fmla="*/ 2 h 2648"/>
                <a:gd name="T36" fmla="*/ 1 w 1824"/>
                <a:gd name="T37" fmla="*/ 2 h 2648"/>
                <a:gd name="T38" fmla="*/ 1 w 1824"/>
                <a:gd name="T39" fmla="*/ 2 h 2648"/>
                <a:gd name="T40" fmla="*/ 1 w 1824"/>
                <a:gd name="T41" fmla="*/ 2 h 2648"/>
                <a:gd name="T42" fmla="*/ 1 w 1824"/>
                <a:gd name="T43" fmla="*/ 2 h 2648"/>
                <a:gd name="T44" fmla="*/ 1 w 1824"/>
                <a:gd name="T45" fmla="*/ 2 h 2648"/>
                <a:gd name="T46" fmla="*/ 1 w 1824"/>
                <a:gd name="T47" fmla="*/ 2 h 2648"/>
                <a:gd name="T48" fmla="*/ 1 w 1824"/>
                <a:gd name="T49" fmla="*/ 2 h 2648"/>
                <a:gd name="T50" fmla="*/ 1 w 1824"/>
                <a:gd name="T51" fmla="*/ 2 h 2648"/>
                <a:gd name="T52" fmla="*/ 1 w 1824"/>
                <a:gd name="T53" fmla="*/ 2 h 2648"/>
                <a:gd name="T54" fmla="*/ 1 w 1824"/>
                <a:gd name="T55" fmla="*/ 3 h 2648"/>
                <a:gd name="T56" fmla="*/ 1 w 1824"/>
                <a:gd name="T57" fmla="*/ 3 h 2648"/>
                <a:gd name="T58" fmla="*/ 1 w 1824"/>
                <a:gd name="T59" fmla="*/ 4 h 2648"/>
                <a:gd name="T60" fmla="*/ 1 w 1824"/>
                <a:gd name="T61" fmla="*/ 5 h 2648"/>
                <a:gd name="T62" fmla="*/ 1 w 1824"/>
                <a:gd name="T63" fmla="*/ 5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tr-TR"/>
            </a:p>
          </p:txBody>
        </p:sp>
        <p:sp>
          <p:nvSpPr>
            <p:cNvPr id="22" name="Rectangle 21"/>
            <p:cNvSpPr>
              <a:spLocks noChangeArrowheads="1"/>
            </p:cNvSpPr>
            <p:nvPr/>
          </p:nvSpPr>
          <p:spPr bwMode="gray">
            <a:xfrm>
              <a:off x="3117" y="1795"/>
              <a:ext cx="2022" cy="226"/>
            </a:xfrm>
            <a:prstGeom prst="rect">
              <a:avLst/>
            </a:prstGeom>
            <a:gradFill rotWithShape="1">
              <a:gsLst>
                <a:gs pos="0">
                  <a:srgbClr val="00684D"/>
                </a:gs>
                <a:gs pos="50000">
                  <a:srgbClr val="00906A"/>
                </a:gs>
                <a:gs pos="100000">
                  <a:srgbClr val="00684D"/>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tr-TR" altLang="tr-TR">
                  <a:solidFill>
                    <a:srgbClr val="FFFFFF"/>
                  </a:solidFill>
                  <a:latin typeface="Verdana" panose="020B0604030504040204" pitchFamily="34" charset="0"/>
                </a:rPr>
                <a:t>Rapor Teslimi</a:t>
              </a:r>
              <a:endParaRPr lang="en-US" altLang="tr-TR">
                <a:solidFill>
                  <a:srgbClr val="FFFFFF"/>
                </a:solidFill>
                <a:latin typeface="Verdana" panose="020B0604030504040204" pitchFamily="34" charset="0"/>
              </a:endParaRPr>
            </a:p>
          </p:txBody>
        </p:sp>
        <p:sp>
          <p:nvSpPr>
            <p:cNvPr id="23" name="Rectangle 22"/>
            <p:cNvSpPr>
              <a:spLocks noChangeArrowheads="1"/>
            </p:cNvSpPr>
            <p:nvPr/>
          </p:nvSpPr>
          <p:spPr bwMode="gray">
            <a:xfrm>
              <a:off x="2506" y="2419"/>
              <a:ext cx="2204" cy="222"/>
            </a:xfrm>
            <a:prstGeom prst="rect">
              <a:avLst/>
            </a:prstGeom>
            <a:gradFill rotWithShape="1">
              <a:gsLst>
                <a:gs pos="0">
                  <a:srgbClr val="5D2FB9"/>
                </a:gs>
                <a:gs pos="50000">
                  <a:srgbClr val="8041FF"/>
                </a:gs>
                <a:gs pos="100000">
                  <a:srgbClr val="5D2FB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tr-TR" altLang="tr-TR">
                  <a:solidFill>
                    <a:srgbClr val="FFFFFF"/>
                  </a:solidFill>
                  <a:latin typeface="Verdana" panose="020B0604030504040204" pitchFamily="34" charset="0"/>
                </a:rPr>
                <a:t>Kurul Toplantısı</a:t>
              </a:r>
              <a:endParaRPr lang="en-US" altLang="tr-TR">
                <a:solidFill>
                  <a:srgbClr val="FFFFFF"/>
                </a:solidFill>
                <a:latin typeface="Verdana" panose="020B0604030504040204" pitchFamily="34" charset="0"/>
              </a:endParaRPr>
            </a:p>
          </p:txBody>
        </p:sp>
        <p:sp>
          <p:nvSpPr>
            <p:cNvPr id="24" name="Freeform 23"/>
            <p:cNvSpPr>
              <a:spLocks/>
            </p:cNvSpPr>
            <p:nvPr/>
          </p:nvSpPr>
          <p:spPr bwMode="gray">
            <a:xfrm>
              <a:off x="1903" y="2636"/>
              <a:ext cx="2802" cy="406"/>
            </a:xfrm>
            <a:custGeom>
              <a:avLst/>
              <a:gdLst>
                <a:gd name="T0" fmla="*/ 2355784 w 2048"/>
                <a:gd name="T1" fmla="*/ 902987 h 286"/>
                <a:gd name="T2" fmla="*/ 0 w 2048"/>
                <a:gd name="T3" fmla="*/ 902987 h 286"/>
                <a:gd name="T4" fmla="*/ 603037 w 2048"/>
                <a:gd name="T5" fmla="*/ 0 h 286"/>
                <a:gd name="T6" fmla="*/ 2770488 w 2048"/>
                <a:gd name="T7" fmla="*/ 0 h 286"/>
                <a:gd name="T8" fmla="*/ 2355784 w 2048"/>
                <a:gd name="T9" fmla="*/ 902987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rgbClr val="FF9966"/>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tr-TR"/>
            </a:p>
          </p:txBody>
        </p:sp>
        <p:sp>
          <p:nvSpPr>
            <p:cNvPr id="25" name="Rectangle 24"/>
            <p:cNvSpPr>
              <a:spLocks noChangeArrowheads="1"/>
            </p:cNvSpPr>
            <p:nvPr/>
          </p:nvSpPr>
          <p:spPr bwMode="gray">
            <a:xfrm>
              <a:off x="1905" y="3041"/>
              <a:ext cx="2385" cy="222"/>
            </a:xfrm>
            <a:prstGeom prst="rect">
              <a:avLst/>
            </a:prstGeom>
            <a:gradFill rotWithShape="1">
              <a:gsLst>
                <a:gs pos="0">
                  <a:srgbClr val="A0523A"/>
                </a:gs>
                <a:gs pos="50000">
                  <a:srgbClr val="DC7150"/>
                </a:gs>
                <a:gs pos="100000">
                  <a:srgbClr val="A0523A"/>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tr-TR" altLang="tr-TR">
                  <a:solidFill>
                    <a:srgbClr val="FFFFFF"/>
                  </a:solidFill>
                  <a:latin typeface="Verdana" panose="020B0604030504040204" pitchFamily="34" charset="0"/>
                </a:rPr>
                <a:t>İnceleme Süreci</a:t>
              </a:r>
              <a:endParaRPr lang="en-US" altLang="tr-TR">
                <a:solidFill>
                  <a:srgbClr val="FFFFFF"/>
                </a:solidFill>
                <a:latin typeface="Verdana" panose="020B0604030504040204" pitchFamily="34" charset="0"/>
              </a:endParaRPr>
            </a:p>
          </p:txBody>
        </p:sp>
        <p:sp>
          <p:nvSpPr>
            <p:cNvPr id="26" name="Rectangle 25"/>
            <p:cNvSpPr>
              <a:spLocks noChangeArrowheads="1"/>
            </p:cNvSpPr>
            <p:nvPr/>
          </p:nvSpPr>
          <p:spPr bwMode="gray">
            <a:xfrm>
              <a:off x="1298" y="3619"/>
              <a:ext cx="2567" cy="221"/>
            </a:xfrm>
            <a:prstGeom prst="rect">
              <a:avLst/>
            </a:prstGeom>
            <a:gradFill rotWithShape="1">
              <a:gsLst>
                <a:gs pos="0">
                  <a:srgbClr val="977514"/>
                </a:gs>
                <a:gs pos="50000">
                  <a:srgbClr val="D0A11C"/>
                </a:gs>
                <a:gs pos="100000">
                  <a:srgbClr val="977514"/>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tr-TR" altLang="tr-TR">
                  <a:solidFill>
                    <a:srgbClr val="FFFFFF"/>
                  </a:solidFill>
                  <a:latin typeface="Verdana" panose="020B0604030504040204" pitchFamily="34" charset="0"/>
                </a:rPr>
                <a:t>Randevu Verme</a:t>
              </a:r>
              <a:endParaRPr lang="en-US" altLang="tr-TR">
                <a:solidFill>
                  <a:srgbClr val="FFFFFF"/>
                </a:solidFill>
                <a:latin typeface="Verdana" panose="020B0604030504040204" pitchFamily="34" charset="0"/>
              </a:endParaRPr>
            </a:p>
          </p:txBody>
        </p:sp>
        <p:sp>
          <p:nvSpPr>
            <p:cNvPr id="27" name="Text Box 26"/>
            <p:cNvSpPr txBox="1">
              <a:spLocks noChangeArrowheads="1"/>
            </p:cNvSpPr>
            <p:nvPr/>
          </p:nvSpPr>
          <p:spPr bwMode="auto">
            <a:xfrm>
              <a:off x="575" y="1488"/>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tr-TR" sz="1400">
                <a:solidFill>
                  <a:srgbClr val="FFFFFF"/>
                </a:solidFill>
                <a:latin typeface="Verdana" panose="020B0604030504040204" pitchFamily="34" charset="0"/>
              </a:endParaRPr>
            </a:p>
          </p:txBody>
        </p:sp>
        <p:sp>
          <p:nvSpPr>
            <p:cNvPr id="28" name="Text Box 27"/>
            <p:cNvSpPr txBox="1">
              <a:spLocks noChangeArrowheads="1"/>
            </p:cNvSpPr>
            <p:nvPr/>
          </p:nvSpPr>
          <p:spPr bwMode="auto">
            <a:xfrm>
              <a:off x="575" y="2112"/>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tr-TR" sz="1400">
                <a:solidFill>
                  <a:srgbClr val="FFFFFF"/>
                </a:solidFill>
                <a:latin typeface="Verdana" panose="020B0604030504040204" pitchFamily="34" charset="0"/>
              </a:endParaRPr>
            </a:p>
          </p:txBody>
        </p:sp>
        <p:sp>
          <p:nvSpPr>
            <p:cNvPr id="29" name="Text Box 28"/>
            <p:cNvSpPr txBox="1">
              <a:spLocks noChangeArrowheads="1"/>
            </p:cNvSpPr>
            <p:nvPr/>
          </p:nvSpPr>
          <p:spPr bwMode="auto">
            <a:xfrm>
              <a:off x="575" y="2736"/>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tr-TR" sz="1400">
                <a:solidFill>
                  <a:srgbClr val="FFFFFF"/>
                </a:solidFill>
                <a:latin typeface="Verdana" panose="020B0604030504040204" pitchFamily="34" charset="0"/>
              </a:endParaRPr>
            </a:p>
          </p:txBody>
        </p:sp>
        <p:sp>
          <p:nvSpPr>
            <p:cNvPr id="30" name="Text Box 29"/>
            <p:cNvSpPr txBox="1">
              <a:spLocks noChangeArrowheads="1"/>
            </p:cNvSpPr>
            <p:nvPr/>
          </p:nvSpPr>
          <p:spPr bwMode="auto">
            <a:xfrm>
              <a:off x="575" y="335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tr-TR" sz="1400">
                <a:solidFill>
                  <a:srgbClr val="FFFFFF"/>
                </a:solidFill>
                <a:latin typeface="Verdana" panose="020B0604030504040204" pitchFamily="34" charset="0"/>
              </a:endParaRPr>
            </a:p>
          </p:txBody>
        </p:sp>
      </p:grpSp>
      <p:pic>
        <p:nvPicPr>
          <p:cNvPr id="32" name="Resim 31" descr="bina, pencere içeren bir resim&#10;&#10;Açıklama otomatik olarak oluşturuldu">
            <a:extLst>
              <a:ext uri="{FF2B5EF4-FFF2-40B4-BE49-F238E27FC236}">
                <a16:creationId xmlns:a16="http://schemas.microsoft.com/office/drawing/2014/main" xmlns="" id="{138C377B-026B-49E3-B06E-5F33A2A99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632" y="901046"/>
            <a:ext cx="2762250" cy="1657350"/>
          </a:xfrm>
          <a:prstGeom prst="rect">
            <a:avLst/>
          </a:prstGeom>
        </p:spPr>
      </p:pic>
    </p:spTree>
    <p:extLst>
      <p:ext uri="{BB962C8B-B14F-4D97-AF65-F5344CB8AC3E}">
        <p14:creationId xmlns:p14="http://schemas.microsoft.com/office/powerpoint/2010/main" val="37890701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18903" y="1005839"/>
            <a:ext cx="9771017" cy="3416320"/>
          </a:xfrm>
          <a:prstGeom prst="rect">
            <a:avLst/>
          </a:prstGeom>
        </p:spPr>
        <p:txBody>
          <a:bodyPr wrap="square">
            <a:spAutoFit/>
          </a:bodyPr>
          <a:lstStyle/>
          <a:p>
            <a:r>
              <a:rPr lang="tr-TR" dirty="0"/>
              <a:t>  </a:t>
            </a:r>
          </a:p>
          <a:p>
            <a:endParaRPr lang="tr-TR" dirty="0"/>
          </a:p>
          <a:p>
            <a:endParaRPr lang="tr-TR" dirty="0"/>
          </a:p>
          <a:p>
            <a:r>
              <a:rPr lang="tr-TR" dirty="0"/>
              <a:t>   Ayrıca anlatılan bilgiler </a:t>
            </a:r>
            <a:r>
              <a:rPr lang="tr-TR" b="1" dirty="0"/>
              <a:t>Tekirdağ Rehberlik ve Özel Eğitim</a:t>
            </a:r>
            <a:r>
              <a:rPr lang="tr-TR" b="1" dirty="0">
                <a:solidFill>
                  <a:srgbClr val="0070C0"/>
                </a:solidFill>
              </a:rPr>
              <a:t> </a:t>
            </a:r>
            <a:r>
              <a:rPr lang="tr-TR" dirty="0" err="1"/>
              <a:t>youtube</a:t>
            </a:r>
            <a:r>
              <a:rPr lang="tr-TR" dirty="0"/>
              <a:t> sayfasında </a:t>
            </a:r>
            <a:r>
              <a:rPr lang="tr-TR" dirty="0" err="1"/>
              <a:t>mevcuttur.Buradaki</a:t>
            </a:r>
            <a:r>
              <a:rPr lang="tr-TR" dirty="0"/>
              <a:t> videoları izleyerek bilgi sahibi olabilirsiniz.</a:t>
            </a:r>
          </a:p>
          <a:p>
            <a:endParaRPr lang="tr-TR" dirty="0"/>
          </a:p>
          <a:p>
            <a:endParaRPr lang="tr-TR" dirty="0"/>
          </a:p>
          <a:p>
            <a:endParaRPr lang="tr-TR" dirty="0"/>
          </a:p>
          <a:p>
            <a:endParaRPr lang="tr-TR" dirty="0"/>
          </a:p>
          <a:p>
            <a:endParaRPr lang="tr-TR" dirty="0"/>
          </a:p>
          <a:p>
            <a:endParaRPr lang="tr-TR" dirty="0"/>
          </a:p>
          <a:p>
            <a:endParaRPr lang="tr-TR" dirty="0"/>
          </a:p>
        </p:txBody>
      </p:sp>
      <p:pic>
        <p:nvPicPr>
          <p:cNvPr id="2054" name="Picture 6" descr="YouTube"/>
          <p:cNvPicPr>
            <a:picLocks noChangeAspect="1" noChangeArrowheads="1"/>
          </p:cNvPicPr>
          <p:nvPr/>
        </p:nvPicPr>
        <p:blipFill>
          <a:blip r:embed="rId2" cstate="print"/>
          <a:srcRect/>
          <a:stretch>
            <a:fillRect/>
          </a:stretch>
        </p:blipFill>
        <p:spPr bwMode="auto">
          <a:xfrm>
            <a:off x="4480559" y="5461451"/>
            <a:ext cx="1162595" cy="1162595"/>
          </a:xfrm>
          <a:prstGeom prst="rect">
            <a:avLst/>
          </a:prstGeom>
          <a:noFill/>
        </p:spPr>
      </p:pic>
      <p:sp>
        <p:nvSpPr>
          <p:cNvPr id="2056" name="AutoShape 8" descr="YouTube Logo Videosu, youtube, metin, vimeo, you Tube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8" name="Picture 10" descr="D:\TumDosyalar\Masaustu\Adsız1.png"/>
          <p:cNvPicPr>
            <a:picLocks noChangeAspect="1" noChangeArrowheads="1"/>
          </p:cNvPicPr>
          <p:nvPr/>
        </p:nvPicPr>
        <p:blipFill>
          <a:blip r:embed="rId3" cstate="print"/>
          <a:srcRect/>
          <a:stretch>
            <a:fillRect/>
          </a:stretch>
        </p:blipFill>
        <p:spPr bwMode="auto">
          <a:xfrm>
            <a:off x="1601184" y="2782388"/>
            <a:ext cx="7647319" cy="27823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9A0F0AC6-A89F-416B-9FA4-48E664065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218D7DD0-110F-43F3-A7E4-B51873CBF1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xmlns="" id="{3A9C15D4-2EE7-4D05-B87C-91D1F3B96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xmlns="" id="{4ED7B0FB-9654-4441-9545-02D458B68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7BB94C57-FDF3-45A3-9D1F-904523D795D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Başlık 1">
            <a:extLst>
              <a:ext uri="{FF2B5EF4-FFF2-40B4-BE49-F238E27FC236}">
                <a16:creationId xmlns:a16="http://schemas.microsoft.com/office/drawing/2014/main" xmlns="" id="{3C2E6EC0-C2D3-462B-B711-18C6960362BF}"/>
              </a:ext>
            </a:extLst>
          </p:cNvPr>
          <p:cNvSpPr>
            <a:spLocks noGrp="1"/>
          </p:cNvSpPr>
          <p:nvPr>
            <p:ph type="title"/>
          </p:nvPr>
        </p:nvSpPr>
        <p:spPr>
          <a:xfrm>
            <a:off x="641074" y="1419900"/>
            <a:ext cx="2844002" cy="4018201"/>
          </a:xfrm>
        </p:spPr>
        <p:txBody>
          <a:bodyPr vert="horz" lIns="91440" tIns="45720" rIns="91440" bIns="45720" rtlCol="0" anchor="ctr">
            <a:normAutofit/>
          </a:bodyPr>
          <a:lstStyle/>
          <a:p>
            <a:pPr algn="l"/>
            <a:r>
              <a:rPr lang="en-US" sz="4400" dirty="0" err="1">
                <a:latin typeface="Arial" panose="020B0604020202020204" pitchFamily="34" charset="0"/>
                <a:cs typeface="Arial" panose="020B0604020202020204" pitchFamily="34" charset="0"/>
              </a:rPr>
              <a:t>iletişim</a:t>
            </a:r>
            <a:endParaRPr lang="en-US" sz="44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xmlns="" id="{09D8DEAF-8713-484F-A2D4-F89E00B82A96}"/>
              </a:ext>
            </a:extLst>
          </p:cNvPr>
          <p:cNvSpPr>
            <a:spLocks noGrp="1"/>
          </p:cNvSpPr>
          <p:nvPr>
            <p:ph sz="quarter" idx="13"/>
          </p:nvPr>
        </p:nvSpPr>
        <p:spPr>
          <a:xfrm>
            <a:off x="4701008" y="1193576"/>
            <a:ext cx="6576591" cy="4470850"/>
          </a:xfrm>
        </p:spPr>
        <p:txBody>
          <a:bodyPr vert="horz" lIns="91440" tIns="45720" rIns="91440" bIns="45720" rtlCol="0" anchor="ctr">
            <a:normAutofit/>
          </a:bodyPr>
          <a:lstStyle/>
          <a:p>
            <a:pPr>
              <a:lnSpc>
                <a:spcPct val="110000"/>
              </a:lnSpc>
            </a:pPr>
            <a:r>
              <a:rPr lang="en-US" sz="1700" dirty="0" err="1" smtClean="0">
                <a:latin typeface="Arial" panose="020B0604020202020204" pitchFamily="34" charset="0"/>
                <a:cs typeface="Arial" panose="020B0604020202020204" pitchFamily="34" charset="0"/>
              </a:rPr>
              <a:t>Tekirdağ</a:t>
            </a:r>
            <a:r>
              <a:rPr lang="en-US" sz="1700" dirty="0" smtClean="0">
                <a:latin typeface="Arial" panose="020B0604020202020204" pitchFamily="34" charset="0"/>
                <a:cs typeface="Arial" panose="020B0604020202020204" pitchFamily="34" charset="0"/>
              </a:rPr>
              <a:t> İl </a:t>
            </a:r>
            <a:r>
              <a:rPr lang="en-US" sz="1700" dirty="0" err="1" smtClean="0">
                <a:latin typeface="Arial" panose="020B0604020202020204" pitchFamily="34" charset="0"/>
                <a:cs typeface="Arial" panose="020B0604020202020204" pitchFamily="34" charset="0"/>
              </a:rPr>
              <a:t>Milli</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Eğitim</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Müdürlüğü</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özel</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eğitim</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ve</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rehberlik</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şubesi</a:t>
            </a:r>
            <a:r>
              <a:rPr lang="en-US" sz="1700" dirty="0" smtClean="0">
                <a:latin typeface="Arial" panose="020B0604020202020204" pitchFamily="34" charset="0"/>
                <a:cs typeface="Arial" panose="020B0604020202020204" pitchFamily="34" charset="0"/>
              </a:rPr>
              <a:t> </a:t>
            </a:r>
          </a:p>
          <a:p>
            <a:pPr>
              <a:lnSpc>
                <a:spcPct val="110000"/>
              </a:lnSpc>
            </a:pPr>
            <a:r>
              <a:rPr lang="en-US" sz="1700" dirty="0" smtClean="0">
                <a:latin typeface="Arial" panose="020B0604020202020204" pitchFamily="34" charset="0"/>
                <a:cs typeface="Arial" panose="020B0604020202020204" pitchFamily="34" charset="0"/>
                <a:hlinkClick r:id="rId5"/>
              </a:rPr>
              <a:t>http://tekirdag.meb.gov.tr/</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Özel</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eğitim</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ve</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rehberlik</a:t>
            </a:r>
            <a:r>
              <a:rPr lang="en-US" sz="1700" dirty="0" smtClean="0">
                <a:latin typeface="Arial" panose="020B0604020202020204" pitchFamily="34" charset="0"/>
                <a:cs typeface="Arial" panose="020B0604020202020204" pitchFamily="34" charset="0"/>
              </a:rPr>
              <a:t> sekmesi-0 282261 2120/261 2011/ 261 2077/261 0836/261 5379</a:t>
            </a:r>
          </a:p>
          <a:p>
            <a:pPr>
              <a:lnSpc>
                <a:spcPct val="110000"/>
              </a:lnSpc>
            </a:pPr>
            <a:endParaRPr lang="en-US" sz="1700" dirty="0" smtClean="0">
              <a:latin typeface="Arial" panose="020B0604020202020204" pitchFamily="34" charset="0"/>
              <a:cs typeface="Arial" panose="020B0604020202020204" pitchFamily="34" charset="0"/>
            </a:endParaRPr>
          </a:p>
          <a:p>
            <a:pPr>
              <a:lnSpc>
                <a:spcPct val="110000"/>
              </a:lnSpc>
            </a:pPr>
            <a:r>
              <a:rPr lang="en-US" sz="1700" dirty="0" err="1" smtClean="0">
                <a:latin typeface="Arial" panose="020B0604020202020204" pitchFamily="34" charset="0"/>
                <a:cs typeface="Arial" panose="020B0604020202020204" pitchFamily="34" charset="0"/>
              </a:rPr>
              <a:t>Tekirdağ</a:t>
            </a:r>
            <a:r>
              <a:rPr lang="en-US" sz="1700" dirty="0" smtClean="0">
                <a:latin typeface="Arial" panose="020B0604020202020204" pitchFamily="34" charset="0"/>
                <a:cs typeface="Arial" panose="020B0604020202020204" pitchFamily="34" charset="0"/>
              </a:rPr>
              <a:t> RAM- </a:t>
            </a:r>
            <a:r>
              <a:rPr lang="en-US" sz="1700" dirty="0" smtClean="0">
                <a:latin typeface="Arial" panose="020B0604020202020204" pitchFamily="34" charset="0"/>
                <a:cs typeface="Arial" panose="020B0604020202020204" pitchFamily="34" charset="0"/>
                <a:hlinkClick r:id="rId6"/>
              </a:rPr>
              <a:t>https://tekirdagram.meb.k12.tr/</a:t>
            </a:r>
            <a:r>
              <a:rPr lang="en-US" sz="1700" dirty="0" smtClean="0">
                <a:latin typeface="Arial" panose="020B0604020202020204" pitchFamily="34" charset="0"/>
                <a:cs typeface="Arial" panose="020B0604020202020204" pitchFamily="34" charset="0"/>
              </a:rPr>
              <a:t> 0282 293 3303-3301</a:t>
            </a:r>
          </a:p>
          <a:p>
            <a:pPr>
              <a:lnSpc>
                <a:spcPct val="110000"/>
              </a:lnSpc>
            </a:pPr>
            <a:r>
              <a:rPr lang="en-US" sz="1700" dirty="0" err="1" smtClean="0">
                <a:latin typeface="Arial" panose="020B0604020202020204" pitchFamily="34" charset="0"/>
                <a:cs typeface="Arial" panose="020B0604020202020204" pitchFamily="34" charset="0"/>
              </a:rPr>
              <a:t>Çorlu</a:t>
            </a:r>
            <a:r>
              <a:rPr lang="en-US" sz="1700" dirty="0" smtClean="0">
                <a:latin typeface="Arial" panose="020B0604020202020204" pitchFamily="34" charset="0"/>
                <a:cs typeface="Arial" panose="020B0604020202020204" pitchFamily="34" charset="0"/>
              </a:rPr>
              <a:t> RAM- </a:t>
            </a:r>
            <a:r>
              <a:rPr lang="en-US" sz="1700" dirty="0" smtClean="0">
                <a:latin typeface="Arial" panose="020B0604020202020204" pitchFamily="34" charset="0"/>
                <a:cs typeface="Arial" panose="020B0604020202020204" pitchFamily="34" charset="0"/>
                <a:hlinkClick r:id="rId7"/>
              </a:rPr>
              <a:t>https://corluram.meb.k12.tr/</a:t>
            </a:r>
            <a:r>
              <a:rPr lang="en-US" sz="1700" dirty="0" smtClean="0">
                <a:latin typeface="Arial" panose="020B0604020202020204" pitchFamily="34" charset="0"/>
                <a:cs typeface="Arial" panose="020B0604020202020204" pitchFamily="34" charset="0"/>
              </a:rPr>
              <a:t> 0282 653 9595-0544 559 5045</a:t>
            </a:r>
          </a:p>
          <a:p>
            <a:pPr>
              <a:lnSpc>
                <a:spcPct val="110000"/>
              </a:lnSpc>
            </a:pPr>
            <a:r>
              <a:rPr lang="en-US" sz="1700" dirty="0" err="1" smtClean="0">
                <a:latin typeface="Arial" panose="020B0604020202020204" pitchFamily="34" charset="0"/>
                <a:cs typeface="Arial" panose="020B0604020202020204" pitchFamily="34" charset="0"/>
              </a:rPr>
              <a:t>Çerkezköy</a:t>
            </a:r>
            <a:r>
              <a:rPr lang="en-US" sz="1700" dirty="0" smtClean="0">
                <a:latin typeface="Arial" panose="020B0604020202020204" pitchFamily="34" charset="0"/>
                <a:cs typeface="Arial" panose="020B0604020202020204" pitchFamily="34" charset="0"/>
              </a:rPr>
              <a:t> RAM- </a:t>
            </a:r>
            <a:r>
              <a:rPr lang="en-US" sz="1700" dirty="0" smtClean="0">
                <a:latin typeface="Arial" panose="020B0604020202020204" pitchFamily="34" charset="0"/>
                <a:cs typeface="Arial" panose="020B0604020202020204" pitchFamily="34" charset="0"/>
                <a:hlinkClick r:id="rId8"/>
              </a:rPr>
              <a:t>https://cerkezkoyram.meb.k12.tr/</a:t>
            </a:r>
            <a:r>
              <a:rPr lang="en-US" sz="1700" dirty="0" smtClean="0">
                <a:latin typeface="Arial" panose="020B0604020202020204" pitchFamily="34" charset="0"/>
                <a:cs typeface="Arial" panose="020B0604020202020204" pitchFamily="34" charset="0"/>
              </a:rPr>
              <a:t> 0282 727 4061-0545 410 5472</a:t>
            </a:r>
            <a:endParaRPr lang="en-US" sz="17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xmlns="" id="{6AEBDF1A-221A-4497-BBA9-57A70D16151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806691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50" name="Picture 2" descr="Eğitsel Değerlendirme İsteği Formu Örneği 2020 (Anaokulu İçin) - En Son  Haberler - Milliye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9439" y="1049820"/>
            <a:ext cx="3102501" cy="2927376"/>
          </a:xfrm>
          <a:prstGeom prst="roundRect">
            <a:avLst>
              <a:gd name="adj" fmla="val 5301"/>
            </a:avLst>
          </a:prstGeom>
          <a:ln w="82550" cap="sq">
            <a:noFill/>
            <a:miter lim="800000"/>
          </a:ln>
          <a:effectLst/>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913776" y="640831"/>
            <a:ext cx="6564205" cy="157386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600" cap="all" dirty="0">
                <a:latin typeface="Arial" panose="020B0604020202020204" pitchFamily="34" charset="0"/>
                <a:ea typeface="+mj-ea"/>
                <a:cs typeface="Arial" panose="020B0604020202020204" pitchFamily="34" charset="0"/>
              </a:rPr>
              <a:t>RAM’A YÖNLENDİRMEK İÇİN;</a:t>
            </a:r>
          </a:p>
        </p:txBody>
      </p:sp>
      <p:sp>
        <p:nvSpPr>
          <p:cNvPr id="3" name="Metin kutusu 2"/>
          <p:cNvSpPr txBox="1"/>
          <p:nvPr/>
        </p:nvSpPr>
        <p:spPr>
          <a:xfrm>
            <a:off x="913774" y="2367092"/>
            <a:ext cx="6564207" cy="3881309"/>
          </a:xfrm>
          <a:prstGeom prst="rect">
            <a:avLst/>
          </a:prstGeom>
        </p:spPr>
        <p:txBody>
          <a:bodyPr vert="horz" lIns="91440" tIns="45720" rIns="91440" bIns="45720" rtlCol="0">
            <a:normAutofit/>
          </a:bodyPr>
          <a:lstStyle/>
          <a:p>
            <a:pPr marL="228600" lvl="1" algn="ctr" defTabSz="914400">
              <a:lnSpc>
                <a:spcPct val="120000"/>
              </a:lnSpc>
              <a:spcAft>
                <a:spcPts val="600"/>
              </a:spcAft>
              <a:buClr>
                <a:schemeClr val="tx1"/>
              </a:buClr>
            </a:pPr>
            <a:r>
              <a:rPr lang="tr-TR" b="1" dirty="0" smtClean="0">
                <a:latin typeface="Arial" panose="020B0604020202020204" pitchFamily="34" charset="0"/>
                <a:cs typeface="Arial" panose="020B0604020202020204" pitchFamily="34" charset="0"/>
              </a:rPr>
              <a:t>Eğitsel değerlendirme isteği formu </a:t>
            </a:r>
            <a:endParaRPr lang="en-US" b="1" dirty="0" smtClean="0">
              <a:latin typeface="Arial" panose="020B0604020202020204" pitchFamily="34" charset="0"/>
              <a:cs typeface="Arial" panose="020B0604020202020204" pitchFamily="34" charset="0"/>
            </a:endParaRPr>
          </a:p>
          <a:p>
            <a:pPr indent="-228600" defTabSz="914400">
              <a:lnSpc>
                <a:spcPct val="120000"/>
              </a:lnSpc>
              <a:spcAft>
                <a:spcPts val="600"/>
              </a:spcAft>
              <a:buClr>
                <a:schemeClr val="tx1"/>
              </a:buClr>
              <a:buFont typeface="Arial" panose="020B0604020202020204" pitchFamily="34" charset="0"/>
              <a:buChar char="•"/>
            </a:pPr>
            <a:r>
              <a:rPr lang="tr-TR" dirty="0" smtClean="0">
                <a:latin typeface="Arial" panose="020B0604020202020204" pitchFamily="34" charset="0"/>
                <a:cs typeface="Arial" panose="020B0604020202020204" pitchFamily="34" charset="0"/>
              </a:rPr>
              <a:t>Özel eğitim ihtiyacı duyan öğrencileri rehberlik ve araştırma merkezine yönlendirmek için kullanılır.</a:t>
            </a:r>
          </a:p>
          <a:p>
            <a:pPr indent="-228600" defTabSz="914400">
              <a:lnSpc>
                <a:spcPct val="120000"/>
              </a:lnSpc>
              <a:spcAft>
                <a:spcPts val="600"/>
              </a:spcAft>
              <a:buClr>
                <a:schemeClr val="tx1"/>
              </a:buClr>
              <a:buFont typeface="Arial" panose="020B0604020202020204" pitchFamily="34" charset="0"/>
              <a:buChar char="•"/>
            </a:pPr>
            <a:endParaRPr lang="tr-TR" dirty="0" smtClean="0">
              <a:latin typeface="Arial" panose="020B0604020202020204" pitchFamily="34" charset="0"/>
              <a:cs typeface="Arial" panose="020B0604020202020204" pitchFamily="34" charset="0"/>
            </a:endParaRPr>
          </a:p>
          <a:p>
            <a:pPr indent="-228600" defTabSz="914400">
              <a:lnSpc>
                <a:spcPct val="120000"/>
              </a:lnSpc>
              <a:spcAft>
                <a:spcPts val="600"/>
              </a:spcAft>
              <a:buClr>
                <a:schemeClr val="tx1"/>
              </a:buClr>
              <a:buFont typeface="Arial" panose="020B0604020202020204" pitchFamily="34" charset="0"/>
              <a:buChar char="•"/>
            </a:pPr>
            <a:r>
              <a:rPr lang="en-US" dirty="0" err="1" smtClean="0">
                <a:latin typeface="Arial" panose="020B0604020202020204" pitchFamily="34" charset="0"/>
                <a:cs typeface="Arial" panose="020B0604020202020204" pitchFamily="34" charset="0"/>
              </a:rPr>
              <a:t>Ayrıca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kademe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geçişlerinde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itiraz</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durumlarında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ve</a:t>
            </a:r>
            <a:r>
              <a:rPr lang="en-US" dirty="0" smtClean="0">
                <a:latin typeface="Arial" panose="020B0604020202020204" pitchFamily="34" charset="0"/>
                <a:cs typeface="Arial" panose="020B0604020202020204" pitchFamily="34" charset="0"/>
              </a:rPr>
              <a:t> e-</a:t>
            </a:r>
            <a:r>
              <a:rPr lang="en-US" dirty="0" err="1" smtClean="0">
                <a:latin typeface="Arial" panose="020B0604020202020204" pitchFamily="34" charset="0"/>
                <a:cs typeface="Arial" panose="020B0604020202020204" pitchFamily="34" charset="0"/>
              </a:rPr>
              <a:t>okul</a:t>
            </a:r>
            <a:r>
              <a:rPr lang="en-US" dirty="0" smtClean="0">
                <a:latin typeface="Arial" panose="020B0604020202020204" pitchFamily="34" charset="0"/>
                <a:cs typeface="Arial" panose="020B0604020202020204" pitchFamily="34" charset="0"/>
              </a:rPr>
              <a:t>/ram </a:t>
            </a:r>
            <a:r>
              <a:rPr lang="en-US" dirty="0" err="1" smtClean="0">
                <a:latin typeface="Arial" panose="020B0604020202020204" pitchFamily="34" charset="0"/>
                <a:cs typeface="Arial" panose="020B0604020202020204" pitchFamily="34" charset="0"/>
              </a:rPr>
              <a:t>modülü</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uyuşmazlıklarında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evrakla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randevu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talep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edilmelidir</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6" name="Resim 5">
            <a:extLst>
              <a:ext uri="{FF2B5EF4-FFF2-40B4-BE49-F238E27FC236}">
                <a16:creationId xmlns:a16="http://schemas.microsoft.com/office/drawing/2014/main" xmlns="" id="{CF1DF2C4-BEC3-45EE-9C71-540C33E8B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126" y="3843337"/>
            <a:ext cx="2143125" cy="2143125"/>
          </a:xfrm>
          <a:prstGeom prst="rect">
            <a:avLst/>
          </a:prstGeom>
        </p:spPr>
      </p:pic>
    </p:spTree>
    <p:extLst>
      <p:ext uri="{BB962C8B-B14F-4D97-AF65-F5344CB8AC3E}">
        <p14:creationId xmlns:p14="http://schemas.microsoft.com/office/powerpoint/2010/main" val="1596771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86" y="1738648"/>
            <a:ext cx="8587819" cy="40439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Metin kutusu 3"/>
          <p:cNvSpPr txBox="1"/>
          <p:nvPr/>
        </p:nvSpPr>
        <p:spPr>
          <a:xfrm>
            <a:off x="360609" y="472580"/>
            <a:ext cx="9989266" cy="646331"/>
          </a:xfrm>
          <a:prstGeom prst="rect">
            <a:avLst/>
          </a:prstGeom>
          <a:noFill/>
        </p:spPr>
        <p:txBody>
          <a:bodyPr wrap="square" rtlCol="0">
            <a:spAutoFit/>
          </a:bodyPr>
          <a:lstStyle/>
          <a:p>
            <a:pPr lvl="1"/>
            <a:r>
              <a:rPr lang="tr-TR" dirty="0">
                <a:latin typeface="Arial" panose="020B0604020202020204" pitchFamily="34" charset="0"/>
                <a:cs typeface="Arial" panose="020B0604020202020204" pitchFamily="34" charset="0"/>
                <a:hlinkClick r:id="rId3"/>
              </a:rPr>
              <a:t>HATIRLATMA</a:t>
            </a:r>
          </a:p>
          <a:p>
            <a:r>
              <a:rPr lang="tr-TR" dirty="0">
                <a:latin typeface="Arial" panose="020B0604020202020204" pitchFamily="34" charset="0"/>
                <a:cs typeface="Arial" panose="020B0604020202020204" pitchFamily="34" charset="0"/>
                <a:hlinkClick r:id="rId3"/>
              </a:rPr>
              <a:t>www.ramdevu.meb.gov.tr</a:t>
            </a:r>
            <a:r>
              <a:rPr lang="tr-TR" dirty="0">
                <a:solidFill>
                  <a:schemeClr val="accent2"/>
                </a:solidFill>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adresinden destek eğitim randevuları için randevu alınabilir</a:t>
            </a:r>
            <a:r>
              <a:rPr lang="tr-TR" dirty="0"/>
              <a:t>.</a:t>
            </a:r>
          </a:p>
        </p:txBody>
      </p:sp>
      <p:pic>
        <p:nvPicPr>
          <p:cNvPr id="5" name="Picture 8" descr="Duyuru Png Transparent Images Free – Free PNG Images Vector, PSD, Clipart,  Templa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09" y="486305"/>
            <a:ext cx="565642" cy="40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467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andevu Sistem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5659" y="221015"/>
            <a:ext cx="1881478" cy="14220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txBox="1">
            <a:spLocks/>
          </p:cNvSpPr>
          <p:nvPr/>
        </p:nvSpPr>
        <p:spPr>
          <a:xfrm>
            <a:off x="334850" y="1429555"/>
            <a:ext cx="10251584" cy="5190186"/>
          </a:xfrm>
          <a:prstGeom prst="rect">
            <a:avLst/>
          </a:prstGeom>
        </p:spPr>
        <p:txBody>
          <a:bodyPr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74320" indent="-274320">
              <a:lnSpc>
                <a:spcPct val="80000"/>
              </a:lnSpc>
              <a:buFont typeface="Arial" charset="0"/>
              <a:buNone/>
              <a:defRPr/>
            </a:pPr>
            <a:r>
              <a:rPr lang="tr-TR" dirty="0">
                <a:solidFill>
                  <a:srgbClr val="0070C0"/>
                </a:solidFill>
              </a:rPr>
              <a:t>a) </a:t>
            </a:r>
            <a:r>
              <a:rPr lang="tr-TR" dirty="0">
                <a:latin typeface="Arial" panose="020B0604020202020204" pitchFamily="34" charset="0"/>
                <a:cs typeface="Arial" panose="020B0604020202020204" pitchFamily="34" charset="0"/>
              </a:rPr>
              <a:t>Eğitsel değerlendirme ve tanılama amacıyla alınacak randevular için Rehberlik ve Araştırma Merkezlerine başvurular iki türlü yapılır:</a:t>
            </a:r>
          </a:p>
          <a:p>
            <a:pPr>
              <a:lnSpc>
                <a:spcPct val="80000"/>
              </a:lnSpc>
              <a:defRPr/>
            </a:pPr>
            <a:r>
              <a:rPr lang="tr-TR" dirty="0">
                <a:solidFill>
                  <a:srgbClr val="FFFF00"/>
                </a:solidFill>
                <a:latin typeface="Arial" panose="020B0604020202020204" pitchFamily="34" charset="0"/>
                <a:cs typeface="Arial" panose="020B0604020202020204" pitchFamily="34" charset="0"/>
              </a:rPr>
              <a:t>   </a:t>
            </a:r>
            <a:r>
              <a:rPr lang="tr-TR" dirty="0">
                <a:solidFill>
                  <a:srgbClr val="0070C0"/>
                </a:solidFill>
                <a:latin typeface="Arial" panose="020B0604020202020204" pitchFamily="34" charset="0"/>
                <a:cs typeface="Arial" panose="020B0604020202020204" pitchFamily="34" charset="0"/>
              </a:rPr>
              <a:t>Okul/kurumun başvurusu</a:t>
            </a:r>
          </a:p>
          <a:p>
            <a:pPr>
              <a:lnSpc>
                <a:spcPct val="80000"/>
              </a:lnSpc>
              <a:defRPr/>
            </a:pPr>
            <a:r>
              <a:rPr lang="tr-TR" dirty="0">
                <a:solidFill>
                  <a:srgbClr val="0070C0"/>
                </a:solidFill>
                <a:latin typeface="Arial" panose="020B0604020202020204" pitchFamily="34" charset="0"/>
                <a:cs typeface="Arial" panose="020B0604020202020204" pitchFamily="34" charset="0"/>
              </a:rPr>
              <a:t>   Bireyin kendisi (zihinsel yetersizliği olmayan 18 yaş ve üstü bireyler)  ya da velisinin başvurusu</a:t>
            </a:r>
            <a:endParaRPr lang="tr-TR" b="1" dirty="0">
              <a:solidFill>
                <a:srgbClr val="0070C0"/>
              </a:solidFill>
              <a:latin typeface="Arial" panose="020B0604020202020204" pitchFamily="34" charset="0"/>
              <a:cs typeface="Arial" panose="020B0604020202020204" pitchFamily="34" charset="0"/>
            </a:endParaRPr>
          </a:p>
          <a:p>
            <a:pPr marL="274320" indent="-274320">
              <a:lnSpc>
                <a:spcPct val="80000"/>
              </a:lnSpc>
              <a:buFont typeface="Arial" charset="0"/>
              <a:buNone/>
              <a:defRPr/>
            </a:pPr>
            <a:r>
              <a:rPr lang="tr-TR" dirty="0">
                <a:solidFill>
                  <a:srgbClr val="0070C0"/>
                </a:solidFill>
                <a:latin typeface="Arial" panose="020B0604020202020204" pitchFamily="34" charset="0"/>
                <a:cs typeface="Arial" panose="020B0604020202020204" pitchFamily="34" charset="0"/>
              </a:rPr>
              <a:t>b) </a:t>
            </a:r>
            <a:r>
              <a:rPr lang="tr-TR" dirty="0">
                <a:latin typeface="Arial" panose="020B0604020202020204" pitchFamily="34" charset="0"/>
                <a:cs typeface="Arial" panose="020B0604020202020204" pitchFamily="34" charset="0"/>
              </a:rPr>
              <a:t>Okul müracaatlarında randevu tarihi yazılı olarak ilgili okula bildirilir.</a:t>
            </a:r>
          </a:p>
          <a:p>
            <a:pPr marL="274320" indent="-274320">
              <a:lnSpc>
                <a:spcPct val="80000"/>
              </a:lnSpc>
              <a:buNone/>
              <a:defRPr/>
            </a:pPr>
            <a:r>
              <a:rPr lang="tr-TR" dirty="0">
                <a:solidFill>
                  <a:srgbClr val="0070C0"/>
                </a:solidFill>
                <a:latin typeface="Arial" panose="020B0604020202020204" pitchFamily="34" charset="0"/>
                <a:cs typeface="Arial" panose="020B0604020202020204" pitchFamily="34" charset="0"/>
              </a:rPr>
              <a:t>c)  </a:t>
            </a:r>
            <a:r>
              <a:rPr lang="tr-TR" dirty="0">
                <a:latin typeface="Arial" panose="020B0604020202020204" pitchFamily="34" charset="0"/>
                <a:cs typeface="Arial" panose="020B0604020202020204" pitchFamily="34" charset="0"/>
              </a:rPr>
              <a:t>Şahsen yapılan müracaatlarda randevu fişi tanzim edilir. Gerekli evraklar belirtilir.</a:t>
            </a:r>
          </a:p>
          <a:p>
            <a:pPr marL="274320" indent="-274320">
              <a:lnSpc>
                <a:spcPct val="80000"/>
              </a:lnSpc>
              <a:buFont typeface="Arial" charset="0"/>
              <a:buNone/>
              <a:defRPr/>
            </a:pPr>
            <a:endParaRPr lang="tr-TR" u="sng" dirty="0">
              <a:solidFill>
                <a:schemeClr val="accent2"/>
              </a:solidFill>
              <a:latin typeface="Arial" panose="020B0604020202020204" pitchFamily="34" charset="0"/>
              <a:cs typeface="Arial" panose="020B0604020202020204" pitchFamily="34" charset="0"/>
            </a:endParaRPr>
          </a:p>
          <a:p>
            <a:pPr marL="674370" lvl="1" indent="-274320">
              <a:lnSpc>
                <a:spcPct val="80000"/>
              </a:lnSpc>
              <a:buFont typeface="Arial" charset="0"/>
              <a:buNone/>
              <a:defRPr/>
            </a:pPr>
            <a:r>
              <a:rPr lang="tr-TR" sz="1800" b="1" u="sng" dirty="0">
                <a:solidFill>
                  <a:schemeClr val="tx1"/>
                </a:solidFill>
                <a:latin typeface="Arial" panose="020B0604020202020204" pitchFamily="34" charset="0"/>
                <a:cs typeface="Arial" panose="020B0604020202020204" pitchFamily="34" charset="0"/>
              </a:rPr>
              <a:t>ÖNEMLİ HATIRLATMA;</a:t>
            </a:r>
          </a:p>
          <a:p>
            <a:pPr marL="274320" indent="-274320">
              <a:lnSpc>
                <a:spcPct val="80000"/>
              </a:lnSpc>
              <a:buFont typeface="Arial" charset="0"/>
              <a:buNone/>
              <a:defRPr/>
            </a:pPr>
            <a:endParaRPr lang="tr-TR" u="sng" dirty="0">
              <a:solidFill>
                <a:schemeClr val="accent2"/>
              </a:solidFill>
              <a:latin typeface="Arial" panose="020B0604020202020204" pitchFamily="34" charset="0"/>
              <a:cs typeface="Arial" panose="020B0604020202020204" pitchFamily="34" charset="0"/>
            </a:endParaRPr>
          </a:p>
          <a:p>
            <a:pPr>
              <a:lnSpc>
                <a:spcPct val="80000"/>
              </a:lnSpc>
              <a:defRPr/>
            </a:pPr>
            <a:r>
              <a:rPr lang="tr-TR" dirty="0">
                <a:solidFill>
                  <a:srgbClr val="0070C0"/>
                </a:solidFill>
                <a:latin typeface="Arial" panose="020B0604020202020204" pitchFamily="34" charset="0"/>
                <a:cs typeface="Arial" panose="020B0604020202020204" pitchFamily="34" charset="0"/>
              </a:rPr>
              <a:t>Velayet </a:t>
            </a:r>
            <a:r>
              <a:rPr lang="tr-TR" dirty="0">
                <a:latin typeface="Arial" panose="020B0604020202020204" pitchFamily="34" charset="0"/>
                <a:cs typeface="Arial" panose="020B0604020202020204" pitchFamily="34" charset="0"/>
              </a:rPr>
              <a:t>ve </a:t>
            </a:r>
            <a:r>
              <a:rPr lang="tr-TR" dirty="0">
                <a:solidFill>
                  <a:srgbClr val="0070C0"/>
                </a:solidFill>
                <a:latin typeface="Arial" panose="020B0604020202020204" pitchFamily="34" charset="0"/>
                <a:cs typeface="Arial" panose="020B0604020202020204" pitchFamily="34" charset="0"/>
              </a:rPr>
              <a:t>vasilik</a:t>
            </a:r>
            <a:r>
              <a:rPr lang="tr-TR" dirty="0">
                <a:solidFill>
                  <a:schemeClr val="tx1"/>
                </a:solidFill>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durumlarında öğrenci velayeti veya vasisi kimdeyse onunla gelmelidir.</a:t>
            </a:r>
          </a:p>
          <a:p>
            <a:pPr>
              <a:lnSpc>
                <a:spcPct val="80000"/>
              </a:lnSpc>
              <a:defRPr/>
            </a:pPr>
            <a:r>
              <a:rPr lang="tr-TR" dirty="0">
                <a:latin typeface="Arial" panose="020B0604020202020204" pitchFamily="34" charset="0"/>
                <a:cs typeface="Arial" panose="020B0604020202020204" pitchFamily="34" charset="0"/>
              </a:rPr>
              <a:t>Tıbbi tanılamaya ihtiyacı varsa önce sağlık raporu alması için hastaneye yönlendirilmelidir.</a:t>
            </a:r>
            <a:r>
              <a:rPr lang="tr-TR" dirty="0">
                <a:solidFill>
                  <a:srgbClr val="0070C0"/>
                </a:solidFill>
                <a:latin typeface="Arial" panose="020B0604020202020204" pitchFamily="34" charset="0"/>
                <a:cs typeface="Arial" panose="020B0604020202020204" pitchFamily="34" charset="0"/>
              </a:rPr>
              <a:t>(ÇÖZGER)</a:t>
            </a:r>
          </a:p>
          <a:p>
            <a:pPr>
              <a:lnSpc>
                <a:spcPct val="80000"/>
              </a:lnSpc>
              <a:defRPr/>
            </a:pPr>
            <a:r>
              <a:rPr lang="tr-TR" altLang="tr-TR" dirty="0">
                <a:latin typeface="Arial" panose="020B0604020202020204" pitchFamily="34" charset="0"/>
                <a:cs typeface="Arial" panose="020B0604020202020204" pitchFamily="34" charset="0"/>
              </a:rPr>
              <a:t>Eğitsel değerlendirmesi yapılacak bireyin </a:t>
            </a:r>
            <a:r>
              <a:rPr lang="tr-TR" altLang="tr-TR" dirty="0">
                <a:solidFill>
                  <a:srgbClr val="0070C0"/>
                </a:solidFill>
                <a:latin typeface="Arial" panose="020B0604020202020204" pitchFamily="34" charset="0"/>
                <a:cs typeface="Arial" panose="020B0604020202020204" pitchFamily="34" charset="0"/>
              </a:rPr>
              <a:t>kullandığı cihaz var ise </a:t>
            </a:r>
            <a:r>
              <a:rPr lang="tr-TR" altLang="tr-TR" dirty="0">
                <a:latin typeface="Arial" panose="020B0604020202020204" pitchFamily="34" charset="0"/>
                <a:cs typeface="Arial" panose="020B0604020202020204" pitchFamily="34" charset="0"/>
              </a:rPr>
              <a:t>getirilmesi hatırlatılmalıdır.</a:t>
            </a:r>
          </a:p>
          <a:p>
            <a:pPr>
              <a:lnSpc>
                <a:spcPct val="80000"/>
              </a:lnSpc>
              <a:defRPr/>
            </a:pPr>
            <a:r>
              <a:rPr lang="tr-TR" dirty="0">
                <a:latin typeface="Arial" panose="020B0604020202020204" pitchFamily="34" charset="0"/>
                <a:cs typeface="Arial" panose="020B0604020202020204" pitchFamily="34" charset="0"/>
              </a:rPr>
              <a:t>Koruyucu aile yanında kalan bireyler için yapılan başvurularda </a:t>
            </a:r>
            <a:r>
              <a:rPr lang="tr-TR" dirty="0">
                <a:solidFill>
                  <a:srgbClr val="0070C0"/>
                </a:solidFill>
                <a:latin typeface="Arial" panose="020B0604020202020204" pitchFamily="34" charset="0"/>
                <a:cs typeface="Arial" panose="020B0604020202020204" pitchFamily="34" charset="0"/>
              </a:rPr>
              <a:t>koruyucu aile belgesi </a:t>
            </a:r>
            <a:r>
              <a:rPr lang="tr-TR" dirty="0">
                <a:latin typeface="Arial" panose="020B0604020202020204" pitchFamily="34" charset="0"/>
                <a:cs typeface="Arial" panose="020B0604020202020204" pitchFamily="34" charset="0"/>
              </a:rPr>
              <a:t>olmalıdır.</a:t>
            </a:r>
          </a:p>
        </p:txBody>
      </p:sp>
      <p:sp>
        <p:nvSpPr>
          <p:cNvPr id="3" name="Rectangle 2"/>
          <p:cNvSpPr txBox="1">
            <a:spLocks/>
          </p:cNvSpPr>
          <p:nvPr/>
        </p:nvSpPr>
        <p:spPr>
          <a:xfrm>
            <a:off x="721217" y="400283"/>
            <a:ext cx="8072840" cy="850005"/>
          </a:xfrm>
          <a:prstGeom prst="rect">
            <a:avLst/>
          </a:prstGeom>
        </p:spPr>
        <p:txBody>
          <a:bodyPr rtlCol="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dirty="0">
                <a:solidFill>
                  <a:schemeClr val="tx1"/>
                </a:solidFill>
                <a:latin typeface="Arial" panose="020B0604020202020204" pitchFamily="34" charset="0"/>
                <a:cs typeface="Arial" panose="020B0604020202020204" pitchFamily="34" charset="0"/>
              </a:rPr>
              <a:t>RANDEVU VERME</a:t>
            </a:r>
          </a:p>
        </p:txBody>
      </p:sp>
      <p:pic>
        <p:nvPicPr>
          <p:cNvPr id="3080" name="Picture 8" descr="Duyuru Png Transparent Images Free – Free PNG Images Vector, PSD, Clipart,  Templ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50" y="3669741"/>
            <a:ext cx="565642" cy="40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054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TM04033925[[fn=Damla]]</Template>
  <TotalTime>1655</TotalTime>
  <Words>3727</Words>
  <Application>Microsoft Office PowerPoint</Application>
  <PresentationFormat>Geniş ekran</PresentationFormat>
  <Paragraphs>386</Paragraphs>
  <Slides>61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61</vt:i4>
      </vt:variant>
    </vt:vector>
  </HeadingPairs>
  <TitlesOfParts>
    <vt:vector size="68" baseType="lpstr">
      <vt:lpstr>Arial</vt:lpstr>
      <vt:lpstr>Tahoma</vt:lpstr>
      <vt:lpstr>Times New Roman</vt:lpstr>
      <vt:lpstr>Tw Cen MT</vt:lpstr>
      <vt:lpstr>Verdana</vt:lpstr>
      <vt:lpstr>Wingdings 3</vt:lpstr>
      <vt:lpstr>Damla</vt:lpstr>
      <vt:lpstr>PowerPoint Sunusu</vt:lpstr>
      <vt:lpstr>İÇİNDEKİLER:</vt:lpstr>
      <vt:lpstr>PowerPoint Sunusu</vt:lpstr>
      <vt:lpstr>PowerPoint Sunusu</vt:lpstr>
      <vt:lpstr>Tekirdağ ilinde bulunan rehberlik ve araştırma merkezleri</vt:lpstr>
      <vt:lpstr>PowerPoint Sunusu</vt:lpstr>
      <vt:lpstr>PowerPoint Sunusu</vt:lpstr>
      <vt:lpstr>PowerPoint Sunusu</vt:lpstr>
      <vt:lpstr>PowerPoint Sunusu</vt:lpstr>
      <vt:lpstr>RAM inceleme süreci</vt:lpstr>
      <vt:lpstr>Çocuklar   için özel gereksinim raporu</vt:lpstr>
      <vt:lpstr>Ram inceleme süreci</vt:lpstr>
      <vt:lpstr>    Ram inceleme süreci-önemli hatırlatma</vt:lpstr>
      <vt:lpstr>Ram inceleme süreci</vt:lpstr>
      <vt:lpstr>Ram inceleme süreci</vt:lpstr>
      <vt:lpstr>Ram inceleme süreci</vt:lpstr>
      <vt:lpstr>Ram inceleme süreci</vt:lpstr>
      <vt:lpstr>ÖZEL EĞİTİM HİZMETLERİ KAPSAMINDA  HİZMET SUNULAN BİREYLER</vt:lpstr>
      <vt:lpstr>Talim ve terbiye kurulu’nun 21/04/2021 ve 10 sayılı kararı doğrultusunda mevcut destek eğitim programları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BEP ; BEP GELİŞTİRME BİRİMİ TARAFINDAN HAZIRLANIR</vt:lpstr>
      <vt:lpstr>BEP’İN İÇERİĞİ</vt:lpstr>
      <vt:lpstr>BEP’E ALINAN AMAÇLAR BEP’İN İÇERİĞİNİN  BİR KISMIDIR. BEP’İN KENDİSİ DEĞİLDİR.</vt:lpstr>
      <vt:lpstr>DESTEK EĞİTİM ODASI</vt:lpstr>
      <vt:lpstr>PowerPoint Sunusu</vt:lpstr>
      <vt:lpstr>DESTEK EĞİTİM ODASI NEDİR?</vt:lpstr>
      <vt:lpstr>Destek Eğitim Odasında Kimler Eğitim Görebilir? </vt:lpstr>
      <vt:lpstr>Destek Eğitim Odasında Eğitim Desteği Alan Öğrencinin Başarı Değerlendirmesi Nasıl Yapılır? </vt:lpstr>
      <vt:lpstr>DESTEK EĞİTİM ODASI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iletişim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eğitim hizmetleri</dc:title>
  <dc:creator>nilay</dc:creator>
  <cp:lastModifiedBy>casper</cp:lastModifiedBy>
  <cp:revision>222</cp:revision>
  <dcterms:created xsi:type="dcterms:W3CDTF">2020-11-11T16:54:13Z</dcterms:created>
  <dcterms:modified xsi:type="dcterms:W3CDTF">2022-04-28T15:40:22Z</dcterms:modified>
</cp:coreProperties>
</file>