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2"/>
  </p:notesMasterIdLst>
  <p:sldIdLst>
    <p:sldId id="256" r:id="rId2"/>
    <p:sldId id="257" r:id="rId3"/>
    <p:sldId id="258" r:id="rId4"/>
    <p:sldId id="260" r:id="rId5"/>
    <p:sldId id="263" r:id="rId6"/>
    <p:sldId id="259" r:id="rId7"/>
    <p:sldId id="261" r:id="rId8"/>
    <p:sldId id="262" r:id="rId9"/>
    <p:sldId id="265" r:id="rId10"/>
    <p:sldId id="264" r:id="rId1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EFF29"/>
    <a:srgbClr val="C33A1F"/>
    <a:srgbClr val="003635"/>
    <a:srgbClr val="D6370C"/>
    <a:srgbClr val="0000CC"/>
    <a:srgbClr val="1D3A00"/>
    <a:srgbClr val="FF856D"/>
    <a:srgbClr val="FF2549"/>
    <a:srgbClr val="005856"/>
    <a:srgbClr val="0070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90" d="100"/>
          <a:sy n="90" d="100"/>
        </p:scale>
        <p:origin x="-816" y="-96"/>
      </p:cViewPr>
      <p:guideLst>
        <p:guide orient="horz" pos="1620"/>
        <p:guide pos="2880"/>
      </p:guideLst>
    </p:cSldViewPr>
  </p:slideViewPr>
  <p:notesTextViewPr>
    <p:cViewPr>
      <p:scale>
        <a:sx n="1" d="1"/>
        <a:sy n="1" d="1"/>
      </p:scale>
      <p:origin x="0" y="0"/>
    </p:cViewPr>
  </p:notesTextViewPr>
  <p:gridSpacing cx="156370338" cy="15637033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18E60-4300-4729-A0D7-6AB984C3922D}" type="datetimeFigureOut">
              <a:rPr lang="en-US" smtClean="0"/>
              <a:pPr/>
              <a:t>11/2/2020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33E96-F078-4B3D-A8F4-F1AF21EBC357}" type="slidenum">
              <a:rPr lang="en-US" smtClean="0"/>
              <a:pPr/>
              <a:t>‹#›</a:t>
            </a:fld>
            <a:endParaRPr lang="en-US"/>
          </a:p>
        </p:txBody>
      </p:sp>
    </p:spTree>
    <p:extLst>
      <p:ext uri="{BB962C8B-B14F-4D97-AF65-F5344CB8AC3E}">
        <p14:creationId xmlns:p14="http://schemas.microsoft.com/office/powerpoint/2010/main" xmlns="" val="284430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35078" y="737420"/>
            <a:ext cx="8200104" cy="1887796"/>
          </a:xfrm>
          <a:noFill/>
          <a:effectLst>
            <a:outerShdw blurRad="50800" dist="38100" dir="2700000" algn="tl" rotWithShape="0">
              <a:prstClr val="black">
                <a:alpha val="40000"/>
              </a:prstClr>
            </a:outerShdw>
          </a:effectLst>
        </p:spPr>
        <p:txBody>
          <a:bodyPr>
            <a:normAutofit/>
          </a:bodyPr>
          <a:lstStyle>
            <a:lvl1pPr algn="r">
              <a:defRPr sz="3600">
                <a:solidFill>
                  <a:schemeClr val="bg1"/>
                </a:solidFill>
              </a:defRPr>
            </a:lvl1pPr>
          </a:lstStyle>
          <a:p>
            <a:r>
              <a:rPr lang="en-US" dirty="0"/>
              <a:t>Click to edit </a:t>
            </a:r>
            <a:r>
              <a:rPr lang="en-US" dirty="0" smtClean="0"/>
              <a:t/>
            </a:r>
            <a:br>
              <a:rPr lang="en-US" dirty="0" smtClean="0"/>
            </a:br>
            <a:r>
              <a:rPr lang="en-US" dirty="0" smtClean="0"/>
              <a:t>Master </a:t>
            </a:r>
            <a:r>
              <a:rPr lang="en-US" dirty="0"/>
              <a:t>title style</a:t>
            </a:r>
          </a:p>
        </p:txBody>
      </p:sp>
      <p:sp>
        <p:nvSpPr>
          <p:cNvPr id="3" name="Subtitle 2"/>
          <p:cNvSpPr>
            <a:spLocks noGrp="1"/>
          </p:cNvSpPr>
          <p:nvPr>
            <p:ph type="subTitle" idx="1"/>
          </p:nvPr>
        </p:nvSpPr>
        <p:spPr>
          <a:xfrm>
            <a:off x="457202" y="3222522"/>
            <a:ext cx="8214850" cy="1423220"/>
          </a:xfrm>
        </p:spPr>
        <p:txBody>
          <a:bodyPr>
            <a:normAutofit/>
          </a:bodyPr>
          <a:lstStyle>
            <a:lvl1pPr marL="0" indent="0" algn="r">
              <a:buNone/>
              <a:defRPr sz="2800" b="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t>
            </a:r>
            <a:endParaRPr lang="en-US" dirty="0" smtClean="0"/>
          </a:p>
          <a:p>
            <a:r>
              <a:rPr lang="en-US" dirty="0" smtClean="0"/>
              <a:t>Master </a:t>
            </a:r>
            <a:r>
              <a:rPr lang="en-US" dirty="0"/>
              <a:t>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11/2/2020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xmlns="" id="{08B89D22-1D6E-450B-881F-4D2A4C527F72}"/>
              </a:ext>
            </a:extLst>
          </p:cNvPr>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3808475" y="2326213"/>
            <a:ext cx="1463784" cy="526961"/>
          </a:xfrm>
          <a:prstGeom prst="rect">
            <a:avLst/>
          </a:prstGeom>
          <a:noFill/>
          <a:ln>
            <a:no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03610" y="946450"/>
            <a:ext cx="5162352" cy="813340"/>
          </a:xfrm>
        </p:spPr>
        <p:txBody>
          <a:bodyPr>
            <a:normAutofit/>
          </a:bodyPr>
          <a:lstStyle>
            <a:lvl1pPr algn="ctr">
              <a:defRPr sz="3600" baseline="0">
                <a:solidFill>
                  <a:srgbClr val="FF0000"/>
                </a:solidFill>
                <a:effectLst/>
              </a:defRPr>
            </a:lvl1pPr>
          </a:lstStyle>
          <a:p>
            <a:r>
              <a:rPr lang="en-US" dirty="0"/>
              <a:t>Click to edit Master title style</a:t>
            </a:r>
          </a:p>
        </p:txBody>
      </p:sp>
      <p:sp>
        <p:nvSpPr>
          <p:cNvPr id="3" name="Content Placeholder 2"/>
          <p:cNvSpPr>
            <a:spLocks noGrp="1"/>
          </p:cNvSpPr>
          <p:nvPr>
            <p:ph idx="1"/>
          </p:nvPr>
        </p:nvSpPr>
        <p:spPr>
          <a:xfrm>
            <a:off x="448966" y="2078967"/>
            <a:ext cx="8246070" cy="2783356"/>
          </a:xfrm>
        </p:spPr>
        <p:txBody>
          <a:bodyPr/>
          <a:lstStyle>
            <a:lvl1pPr algn="l">
              <a:defRPr sz="2800">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01641" y="443407"/>
            <a:ext cx="6570414" cy="725349"/>
          </a:xfrm>
        </p:spPr>
        <p:txBody>
          <a:bodyPr>
            <a:normAutofit/>
          </a:bodyPr>
          <a:lstStyle>
            <a:lvl1pPr algn="l">
              <a:defRPr sz="3600">
                <a:solidFill>
                  <a:srgbClr val="0070C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2094271" y="1177436"/>
            <a:ext cx="6592531" cy="3511061"/>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11/2/2020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1486" y="1061049"/>
            <a:ext cx="5063705" cy="715993"/>
          </a:xfrm>
        </p:spPr>
        <p:txBody>
          <a:bodyPr/>
          <a:lstStyle/>
          <a:p>
            <a:r>
              <a:rPr lang="en-US" dirty="0"/>
              <a:t>Click to edit Master title style</a:t>
            </a:r>
          </a:p>
        </p:txBody>
      </p:sp>
      <p:sp>
        <p:nvSpPr>
          <p:cNvPr id="3" name="Content Placeholder 2"/>
          <p:cNvSpPr>
            <a:spLocks noGrp="1"/>
          </p:cNvSpPr>
          <p:nvPr>
            <p:ph sz="half" idx="1"/>
          </p:nvPr>
        </p:nvSpPr>
        <p:spPr>
          <a:xfrm>
            <a:off x="457200" y="2001327"/>
            <a:ext cx="4038600" cy="259329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035833"/>
            <a:ext cx="4038600" cy="255878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5317" y="279021"/>
            <a:ext cx="8093365" cy="763525"/>
          </a:xfrm>
        </p:spPr>
        <p:txBody>
          <a:bodyPr>
            <a:normAutofit/>
          </a:bodyPr>
          <a:lstStyle>
            <a:lvl1pPr algn="r">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29505" y="1434290"/>
            <a:ext cx="4040188"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29505" y="1906687"/>
            <a:ext cx="4040188" cy="2276294"/>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64626" y="1434290"/>
            <a:ext cx="4041775"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64626" y="1906687"/>
            <a:ext cx="4041775" cy="2276294"/>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11/2/2020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11/2/2020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11/2/2020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xmlns=""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487" y="1061049"/>
            <a:ext cx="4244196" cy="638355"/>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880557"/>
            <a:ext cx="8229600" cy="271406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latin typeface="Comic Sans MS" pitchFamily="66" charset="0"/>
              </a:defRPr>
            </a:lvl1pPr>
          </a:lstStyle>
          <a:p>
            <a:fld id="{53074F12-AA26-4AC8-9962-C36BB8F32554}" type="datetimeFigureOut">
              <a:rPr lang="en-US" smtClean="0"/>
              <a:pPr/>
              <a:t>11/2/2020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latin typeface="Comic Sans MS" pitchFamily="66" charset="0"/>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latin typeface="Comic Sans MS" pitchFamily="66" charset="0"/>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xmlns="" id="{11E867DF-3DCA-4725-94F0-F2B6BD747A82}"/>
              </a:ext>
            </a:extLst>
          </p:cNvPr>
          <p:cNvSpPr txBox="1"/>
          <p:nvPr userDrawn="1"/>
        </p:nvSpPr>
        <p:spPr>
          <a:xfrm>
            <a:off x="-9150" y="5213747"/>
            <a:ext cx="8389625" cy="523220"/>
          </a:xfrm>
          <a:prstGeom prst="rect">
            <a:avLst/>
          </a:prstGeom>
          <a:noFill/>
        </p:spPr>
        <p:txBody>
          <a:bodyPr wrap="square" rtlCol="0">
            <a:spAutoFit/>
          </a:bodyPr>
          <a:lstStyle/>
          <a:p>
            <a:r>
              <a:rPr lang="en-US" sz="1400" dirty="0">
                <a:solidFill>
                  <a:schemeClr val="bg1">
                    <a:lumMod val="65000"/>
                  </a:schemeClr>
                </a:solidFill>
                <a:latin typeface="Comic Sans MS" pitchFamily="66" charset="0"/>
              </a:rPr>
              <a:t>This presentation uses a free template provided by FPPT.com</a:t>
            </a:r>
          </a:p>
          <a:p>
            <a:r>
              <a:rPr lang="en-US" sz="1400" dirty="0">
                <a:solidFill>
                  <a:schemeClr val="bg1">
                    <a:lumMod val="65000"/>
                  </a:schemeClr>
                </a:solidFill>
                <a:latin typeface="Comic Sans MS" pitchFamily="66" charset="0"/>
              </a:rPr>
              <a:t>www.free-power-point-templates.com</a:t>
            </a:r>
          </a:p>
        </p:txBody>
      </p:sp>
    </p:spTree>
    <p:extLst>
      <p:ext uri="{BB962C8B-B14F-4D97-AF65-F5344CB8AC3E}">
        <p14:creationId xmlns:p14="http://schemas.microsoft.com/office/powerpoint/2010/main" xmlns=""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3000" b="1" kern="1200">
          <a:solidFill>
            <a:srgbClr val="FF0000"/>
          </a:solidFill>
          <a:latin typeface="Comic Sans MS" pitchFamily="66"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omic Sans MS" pitchFamily="66"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omic Sans MS" pitchFamily="66"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omic Sans MS" pitchFamily="66"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omic Sans MS" pitchFamily="66"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omic Sans MS"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25163" y="3402419"/>
            <a:ext cx="4518837" cy="1741081"/>
          </a:xfrm>
          <a:solidFill>
            <a:schemeClr val="bg1"/>
          </a:solidFill>
        </p:spPr>
        <p:txBody>
          <a:bodyPr>
            <a:normAutofit/>
          </a:bodyPr>
          <a:lstStyle/>
          <a:p>
            <a:pPr algn="ctr"/>
            <a:r>
              <a:rPr lang="tr-TR" dirty="0" smtClean="0">
                <a:solidFill>
                  <a:srgbClr val="FF0000"/>
                </a:solidFill>
              </a:rPr>
              <a:t>Çocuklar için…</a:t>
            </a:r>
            <a:br>
              <a:rPr lang="tr-TR" dirty="0" smtClean="0">
                <a:solidFill>
                  <a:srgbClr val="FF0000"/>
                </a:solidFill>
              </a:rPr>
            </a:br>
            <a:r>
              <a:rPr lang="tr-TR" dirty="0" smtClean="0">
                <a:solidFill>
                  <a:srgbClr val="FF0000"/>
                </a:solidFill>
              </a:rPr>
              <a:t>DEPREM HAKKINDA…</a:t>
            </a:r>
            <a:endParaRPr lang="en-US" dirty="0">
              <a:solidFill>
                <a:srgbClr val="FF0000"/>
              </a:solidFill>
            </a:endParaRPr>
          </a:p>
        </p:txBody>
      </p:sp>
    </p:spTree>
    <p:extLst>
      <p:ext uri="{BB962C8B-B14F-4D97-AF65-F5344CB8AC3E}">
        <p14:creationId xmlns:p14="http://schemas.microsoft.com/office/powerpoint/2010/main" xmlns="" val="363920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31712" y="1388853"/>
            <a:ext cx="4770015" cy="3064533"/>
          </a:xfrm>
        </p:spPr>
        <p:txBody>
          <a:bodyPr>
            <a:normAutofit/>
          </a:bodyPr>
          <a:lstStyle/>
          <a:p>
            <a:pPr>
              <a:buNone/>
            </a:pPr>
            <a:r>
              <a:rPr lang="tr-TR" sz="3400" dirty="0" smtClean="0">
                <a:solidFill>
                  <a:srgbClr val="FF0000"/>
                </a:solidFill>
              </a:rPr>
              <a:t>   Depremin ne zaman olacağını bilemeyiz ama nasıl hazırlanabileceğimizi öğrenebiliriz…</a:t>
            </a:r>
            <a:endParaRPr lang="tr-TR" sz="3400" dirty="0">
              <a:solidFill>
                <a:srgbClr val="FF0000"/>
              </a:solidFill>
            </a:endParaRPr>
          </a:p>
        </p:txBody>
      </p:sp>
      <p:pic>
        <p:nvPicPr>
          <p:cNvPr id="4" name="3 Resim" descr="cikartmalar-renkli-balonlar-cloudscape.jpg.jpg"/>
          <p:cNvPicPr>
            <a:picLocks noChangeAspect="1"/>
          </p:cNvPicPr>
          <p:nvPr/>
        </p:nvPicPr>
        <p:blipFill>
          <a:blip r:embed="rId2" cstate="print"/>
          <a:srcRect r="3488" b="11525"/>
          <a:stretch>
            <a:fillRect/>
          </a:stretch>
        </p:blipFill>
        <p:spPr>
          <a:xfrm>
            <a:off x="5326912" y="2644034"/>
            <a:ext cx="3817088" cy="249946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Deprem nedir?</a:t>
            </a:r>
            <a:endParaRPr lang="tr-TR" dirty="0"/>
          </a:p>
        </p:txBody>
      </p:sp>
      <p:sp>
        <p:nvSpPr>
          <p:cNvPr id="3" name="2 İçerik Yer Tutucusu"/>
          <p:cNvSpPr>
            <a:spLocks noGrp="1"/>
          </p:cNvSpPr>
          <p:nvPr>
            <p:ph idx="1"/>
          </p:nvPr>
        </p:nvSpPr>
        <p:spPr>
          <a:xfrm>
            <a:off x="448966" y="2078967"/>
            <a:ext cx="5158204" cy="2829463"/>
          </a:xfrm>
        </p:spPr>
        <p:txBody>
          <a:bodyPr>
            <a:normAutofit/>
          </a:bodyPr>
          <a:lstStyle/>
          <a:p>
            <a:r>
              <a:rPr lang="tr-TR" dirty="0" smtClean="0"/>
              <a:t>Yerkabuğundaki kırılmalar nedeniyle </a:t>
            </a:r>
            <a:r>
              <a:rPr lang="tr-TR" dirty="0" smtClean="0"/>
              <a:t>aniden ortaya </a:t>
            </a:r>
            <a:r>
              <a:rPr lang="tr-TR" dirty="0" smtClean="0"/>
              <a:t>çıkan titreşimlerin dalgalar halinde yayılarak geçtikleri ortamları sarsma </a:t>
            </a:r>
            <a:r>
              <a:rPr lang="tr-TR" dirty="0" smtClean="0"/>
              <a:t>olayıdır.</a:t>
            </a:r>
            <a:endParaRPr lang="tr-TR" dirty="0"/>
          </a:p>
        </p:txBody>
      </p:sp>
      <p:sp>
        <p:nvSpPr>
          <p:cNvPr id="2050" name="AutoShape 2" descr="earthquake fac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5" name="4 Resim" descr="earthquake-facts-768x1024.jpg"/>
          <p:cNvPicPr>
            <a:picLocks noChangeAspect="1"/>
          </p:cNvPicPr>
          <p:nvPr/>
        </p:nvPicPr>
        <p:blipFill>
          <a:blip r:embed="rId2" cstate="print"/>
          <a:stretch>
            <a:fillRect/>
          </a:stretch>
        </p:blipFill>
        <p:spPr>
          <a:xfrm>
            <a:off x="5864853" y="1637413"/>
            <a:ext cx="2198946" cy="293192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Deprem niye olur?</a:t>
            </a:r>
            <a:endParaRPr lang="tr-TR" dirty="0"/>
          </a:p>
        </p:txBody>
      </p:sp>
      <p:sp>
        <p:nvSpPr>
          <p:cNvPr id="3" name="2 İçerik Yer Tutucusu"/>
          <p:cNvSpPr>
            <a:spLocks noGrp="1"/>
          </p:cNvSpPr>
          <p:nvPr>
            <p:ph idx="1"/>
          </p:nvPr>
        </p:nvSpPr>
        <p:spPr>
          <a:xfrm>
            <a:off x="448965" y="2078966"/>
            <a:ext cx="6020845" cy="2950233"/>
          </a:xfrm>
        </p:spPr>
        <p:txBody>
          <a:bodyPr>
            <a:normAutofit fontScale="85000" lnSpcReduction="20000"/>
          </a:bodyPr>
          <a:lstStyle/>
          <a:p>
            <a:r>
              <a:rPr lang="tr-TR" sz="1800" dirty="0" smtClean="0"/>
              <a:t>Dünya çekirdek, manto ve yer kabuğu olmak üzere 3 ana bölümden oluşur. </a:t>
            </a:r>
            <a:r>
              <a:rPr lang="tr-TR" sz="1800" dirty="0" smtClean="0"/>
              <a:t>“</a:t>
            </a:r>
            <a:r>
              <a:rPr lang="tr-TR" sz="1800" dirty="0" smtClean="0"/>
              <a:t>Çekirdek” dünyanın merkezinde, en iç kısımda bulunur ve en sıcak kısımdır. Manto, çekirdeğin üzerindedir ve kalın, sıcak lav durumundaki erimiş kayalardan oluşur. Yer kabuğu ise en dışta yer alır ve büyük, soğuk levhalardan oluşur.</a:t>
            </a:r>
          </a:p>
          <a:p>
            <a:r>
              <a:rPr lang="tr-TR" sz="1800" dirty="0" smtClean="0"/>
              <a:t/>
            </a:r>
            <a:br>
              <a:rPr lang="tr-TR" sz="1800" dirty="0" smtClean="0"/>
            </a:br>
            <a:r>
              <a:rPr lang="tr-TR" sz="1800" dirty="0" smtClean="0"/>
              <a:t>Çekirdek mantodan daha sıcak olduğu için mantoyu yukarı doğru hareketlendirir. Yer kabuğu da mantodan soğuk olduğu için manto yukarıda soğur ve tekrar aşağı doğru hareket etmeye başlar. Bu hareketlilik levhaların hareket etmelerine neden olur. Bir levha başka bir levhaya dayandığında, arada kayalar kalır ve sıkışırlar. Bunun sonucunda kayalar yerlerinden oynar ve kırılır. </a:t>
            </a:r>
            <a:endParaRPr lang="tr-TR" sz="1800" dirty="0"/>
          </a:p>
        </p:txBody>
      </p:sp>
      <p:pic>
        <p:nvPicPr>
          <p:cNvPr id="4" name="3 Resim" descr="what-causes-an-earthquake.gif"/>
          <p:cNvPicPr>
            <a:picLocks noChangeAspect="1"/>
          </p:cNvPicPr>
          <p:nvPr/>
        </p:nvPicPr>
        <p:blipFill>
          <a:blip r:embed="rId2" cstate="print"/>
          <a:stretch>
            <a:fillRect/>
          </a:stretch>
        </p:blipFill>
        <p:spPr>
          <a:xfrm>
            <a:off x="6558939" y="2200941"/>
            <a:ext cx="2308613" cy="1894698"/>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Fay hattı nedir?</a:t>
            </a:r>
            <a:endParaRPr lang="tr-TR" dirty="0"/>
          </a:p>
        </p:txBody>
      </p:sp>
      <p:sp>
        <p:nvSpPr>
          <p:cNvPr id="3" name="2 İçerik Yer Tutucusu"/>
          <p:cNvSpPr>
            <a:spLocks noGrp="1"/>
          </p:cNvSpPr>
          <p:nvPr>
            <p:ph idx="1"/>
          </p:nvPr>
        </p:nvSpPr>
        <p:spPr>
          <a:xfrm>
            <a:off x="448966" y="2078966"/>
            <a:ext cx="4977049" cy="2820837"/>
          </a:xfrm>
        </p:spPr>
        <p:txBody>
          <a:bodyPr>
            <a:normAutofit/>
          </a:bodyPr>
          <a:lstStyle/>
          <a:p>
            <a:r>
              <a:rPr lang="tr-TR" sz="1800" dirty="0" smtClean="0"/>
              <a:t>Levhalar yılda birkaç santimetreye kadar yer değiştirebilirler. Hareket ettiklerinde oluşan sıkışma ve gerilmeler sonucunda yer kabuğunun bazı bölümlerinde yüzyıllar boyunca birikmiş olan büyük bir enerji ortaya çıkar. Bu hareketli kesimlere kırık (fay) adı verilir.</a:t>
            </a:r>
            <a:endParaRPr lang="tr-TR" sz="1800" dirty="0"/>
          </a:p>
        </p:txBody>
      </p:sp>
      <p:pic>
        <p:nvPicPr>
          <p:cNvPr id="4" name="3 Resim" descr="indir (1).jpg"/>
          <p:cNvPicPr>
            <a:picLocks noChangeAspect="1"/>
          </p:cNvPicPr>
          <p:nvPr/>
        </p:nvPicPr>
        <p:blipFill>
          <a:blip r:embed="rId2" cstate="print"/>
          <a:stretch>
            <a:fillRect/>
          </a:stretch>
        </p:blipFill>
        <p:spPr>
          <a:xfrm>
            <a:off x="5603360" y="2142586"/>
            <a:ext cx="3226426" cy="195371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Deprem şiddeti?</a:t>
            </a:r>
            <a:endParaRPr lang="tr-TR" dirty="0"/>
          </a:p>
        </p:txBody>
      </p:sp>
      <p:sp>
        <p:nvSpPr>
          <p:cNvPr id="3" name="2 İçerik Yer Tutucusu"/>
          <p:cNvSpPr>
            <a:spLocks noGrp="1"/>
          </p:cNvSpPr>
          <p:nvPr>
            <p:ph idx="1"/>
          </p:nvPr>
        </p:nvSpPr>
        <p:spPr>
          <a:xfrm>
            <a:off x="448966" y="2078966"/>
            <a:ext cx="5658536" cy="3064533"/>
          </a:xfrm>
        </p:spPr>
        <p:txBody>
          <a:bodyPr/>
          <a:lstStyle/>
          <a:p>
            <a:r>
              <a:rPr lang="tr-TR" dirty="0" smtClean="0"/>
              <a:t>Depremin </a:t>
            </a:r>
            <a:r>
              <a:rPr lang="tr-TR" dirty="0" smtClean="0"/>
              <a:t>şiddeti, onun yapılar, doğa ve insanlar üzerindeki etkilerinin bir ölçüsüdür.</a:t>
            </a:r>
            <a:endParaRPr lang="tr-TR" dirty="0"/>
          </a:p>
        </p:txBody>
      </p:sp>
      <p:pic>
        <p:nvPicPr>
          <p:cNvPr id="4" name="3 Resim" descr="indir (2).jpg"/>
          <p:cNvPicPr>
            <a:picLocks noChangeAspect="1"/>
          </p:cNvPicPr>
          <p:nvPr/>
        </p:nvPicPr>
        <p:blipFill>
          <a:blip r:embed="rId2" cstate="print"/>
          <a:stretch>
            <a:fillRect/>
          </a:stretch>
        </p:blipFill>
        <p:spPr>
          <a:xfrm>
            <a:off x="5665289" y="3179135"/>
            <a:ext cx="3284334" cy="179933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Deprem tahmin </a:t>
            </a:r>
            <a:br>
              <a:rPr lang="tr-TR" dirty="0" smtClean="0"/>
            </a:br>
            <a:r>
              <a:rPr lang="tr-TR" dirty="0" smtClean="0"/>
              <a:t>edilebilir mi?</a:t>
            </a:r>
            <a:endParaRPr lang="tr-TR" dirty="0"/>
          </a:p>
        </p:txBody>
      </p:sp>
      <p:sp>
        <p:nvSpPr>
          <p:cNvPr id="3" name="2 İçerik Yer Tutucusu"/>
          <p:cNvSpPr>
            <a:spLocks noGrp="1"/>
          </p:cNvSpPr>
          <p:nvPr>
            <p:ph idx="1"/>
          </p:nvPr>
        </p:nvSpPr>
        <p:spPr>
          <a:xfrm>
            <a:off x="448966" y="2078967"/>
            <a:ext cx="4665294" cy="2535563"/>
          </a:xfrm>
        </p:spPr>
        <p:txBody>
          <a:bodyPr/>
          <a:lstStyle/>
          <a:p>
            <a:r>
              <a:rPr lang="tr-TR" dirty="0" smtClean="0"/>
              <a:t>Birçok doğa olayı önceden bilinmesine </a:t>
            </a:r>
            <a:r>
              <a:rPr lang="tr-TR" dirty="0" smtClean="0"/>
              <a:t>rağmen depremler önceden bilinemez.</a:t>
            </a:r>
            <a:endParaRPr lang="tr-TR" dirty="0"/>
          </a:p>
        </p:txBody>
      </p:sp>
      <p:pic>
        <p:nvPicPr>
          <p:cNvPr id="4" name="3 Resim" descr="indir (3).jpg"/>
          <p:cNvPicPr>
            <a:picLocks noChangeAspect="1"/>
          </p:cNvPicPr>
          <p:nvPr/>
        </p:nvPicPr>
        <p:blipFill>
          <a:blip r:embed="rId2" cstate="print"/>
          <a:stretch>
            <a:fillRect/>
          </a:stretch>
        </p:blipFill>
        <p:spPr>
          <a:xfrm>
            <a:off x="5475767" y="1986959"/>
            <a:ext cx="2570753" cy="257075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Depremden önce…</a:t>
            </a:r>
            <a:endParaRPr lang="tr-TR" dirty="0"/>
          </a:p>
        </p:txBody>
      </p:sp>
      <p:sp>
        <p:nvSpPr>
          <p:cNvPr id="3" name="2 İçerik Yer Tutucusu"/>
          <p:cNvSpPr>
            <a:spLocks noGrp="1"/>
          </p:cNvSpPr>
          <p:nvPr>
            <p:ph idx="1"/>
          </p:nvPr>
        </p:nvSpPr>
        <p:spPr>
          <a:xfrm>
            <a:off x="183152" y="2025803"/>
            <a:ext cx="4473908" cy="2641889"/>
          </a:xfrm>
        </p:spPr>
        <p:txBody>
          <a:bodyPr/>
          <a:lstStyle/>
          <a:p>
            <a:r>
              <a:rPr lang="tr-TR" dirty="0" smtClean="0"/>
              <a:t>Devrilebilecek eşyalar…</a:t>
            </a:r>
          </a:p>
          <a:p>
            <a:r>
              <a:rPr lang="tr-TR" dirty="0" smtClean="0"/>
              <a:t>Acil durum çantası</a:t>
            </a:r>
          </a:p>
          <a:p>
            <a:r>
              <a:rPr lang="tr-TR" dirty="0" smtClean="0"/>
              <a:t>Toplanma alanları</a:t>
            </a:r>
          </a:p>
          <a:p>
            <a:r>
              <a:rPr lang="tr-TR" dirty="0" smtClean="0"/>
              <a:t>Aile planı</a:t>
            </a:r>
            <a:endParaRPr lang="tr-TR" dirty="0"/>
          </a:p>
        </p:txBody>
      </p:sp>
      <p:pic>
        <p:nvPicPr>
          <p:cNvPr id="18434" name="Picture 2"/>
          <p:cNvPicPr>
            <a:picLocks noChangeAspect="1" noChangeArrowheads="1"/>
          </p:cNvPicPr>
          <p:nvPr/>
        </p:nvPicPr>
        <p:blipFill>
          <a:blip r:embed="rId2" cstate="print"/>
          <a:srcRect l="24730" t="38414" r="61679" b="36350"/>
          <a:stretch>
            <a:fillRect/>
          </a:stretch>
        </p:blipFill>
        <p:spPr bwMode="auto">
          <a:xfrm>
            <a:off x="4526461" y="1636625"/>
            <a:ext cx="1736116" cy="1812335"/>
          </a:xfrm>
          <a:prstGeom prst="rect">
            <a:avLst/>
          </a:prstGeom>
          <a:ln>
            <a:noFill/>
          </a:ln>
          <a:effectLst>
            <a:softEdge rad="112500"/>
          </a:effectLst>
        </p:spPr>
      </p:pic>
      <p:pic>
        <p:nvPicPr>
          <p:cNvPr id="5" name="4 Resim" descr="indir.jpg"/>
          <p:cNvPicPr>
            <a:picLocks noChangeAspect="1"/>
          </p:cNvPicPr>
          <p:nvPr/>
        </p:nvPicPr>
        <p:blipFill>
          <a:blip r:embed="rId3" cstate="print"/>
          <a:stretch>
            <a:fillRect/>
          </a:stretch>
        </p:blipFill>
        <p:spPr>
          <a:xfrm>
            <a:off x="6296800" y="2296300"/>
            <a:ext cx="2847200" cy="2847200"/>
          </a:xfrm>
          <a:prstGeom prst="rect">
            <a:avLst/>
          </a:prstGeom>
          <a:ln>
            <a:noFill/>
          </a:ln>
          <a:effectLst>
            <a:softEdge rad="112500"/>
          </a:effectLst>
        </p:spPr>
      </p:pic>
      <p:pic>
        <p:nvPicPr>
          <p:cNvPr id="7" name="6 Resim" descr="en-yakin-afet-toplanma-alani-nerede-e-devlet-acil-toplanma-alani-sorgulama-h1569606303-6d4f6f.jpg"/>
          <p:cNvPicPr>
            <a:picLocks noChangeAspect="1"/>
          </p:cNvPicPr>
          <p:nvPr/>
        </p:nvPicPr>
        <p:blipFill>
          <a:blip r:embed="rId4" cstate="print"/>
          <a:stretch>
            <a:fillRect/>
          </a:stretch>
        </p:blipFill>
        <p:spPr>
          <a:xfrm>
            <a:off x="3072810" y="3565693"/>
            <a:ext cx="2881423" cy="144301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Deprem sırasında…</a:t>
            </a:r>
            <a:endParaRPr lang="tr-TR" dirty="0"/>
          </a:p>
        </p:txBody>
      </p:sp>
      <p:sp>
        <p:nvSpPr>
          <p:cNvPr id="3" name="2 İçerik Yer Tutucusu"/>
          <p:cNvSpPr>
            <a:spLocks noGrp="1"/>
          </p:cNvSpPr>
          <p:nvPr>
            <p:ph idx="1"/>
          </p:nvPr>
        </p:nvSpPr>
        <p:spPr>
          <a:xfrm>
            <a:off x="140621" y="1685563"/>
            <a:ext cx="8246070" cy="2783356"/>
          </a:xfrm>
        </p:spPr>
        <p:txBody>
          <a:bodyPr/>
          <a:lstStyle/>
          <a:p>
            <a:r>
              <a:rPr lang="tr-TR" dirty="0" smtClean="0"/>
              <a:t>Çök, kapan, tutun.</a:t>
            </a:r>
          </a:p>
          <a:p>
            <a:r>
              <a:rPr lang="tr-TR" dirty="0" smtClean="0"/>
              <a:t>Heyecanlandığında…</a:t>
            </a:r>
          </a:p>
          <a:p>
            <a:r>
              <a:rPr lang="tr-TR" dirty="0" smtClean="0"/>
              <a:t>Asansör, merdiven, balkon?</a:t>
            </a:r>
          </a:p>
          <a:p>
            <a:r>
              <a:rPr lang="tr-TR" dirty="0" smtClean="0"/>
              <a:t>Açık havada?</a:t>
            </a:r>
          </a:p>
          <a:p>
            <a:endParaRPr lang="tr-TR" dirty="0" smtClean="0"/>
          </a:p>
          <a:p>
            <a:endParaRPr lang="tr-TR" dirty="0"/>
          </a:p>
        </p:txBody>
      </p:sp>
      <p:pic>
        <p:nvPicPr>
          <p:cNvPr id="4" name="3 Resim" descr="825580.jpg"/>
          <p:cNvPicPr>
            <a:picLocks noChangeAspect="1"/>
          </p:cNvPicPr>
          <p:nvPr/>
        </p:nvPicPr>
        <p:blipFill>
          <a:blip r:embed="rId2" cstate="print"/>
          <a:srcRect t="41336"/>
          <a:stretch>
            <a:fillRect/>
          </a:stretch>
        </p:blipFill>
        <p:spPr>
          <a:xfrm>
            <a:off x="3062176" y="3136605"/>
            <a:ext cx="6081824" cy="200689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Depremden sonra…</a:t>
            </a:r>
            <a:endParaRPr lang="tr-TR" dirty="0"/>
          </a:p>
        </p:txBody>
      </p:sp>
      <p:sp>
        <p:nvSpPr>
          <p:cNvPr id="3" name="2 İçerik Yer Tutucusu"/>
          <p:cNvSpPr>
            <a:spLocks noGrp="1"/>
          </p:cNvSpPr>
          <p:nvPr>
            <p:ph idx="1"/>
          </p:nvPr>
        </p:nvSpPr>
        <p:spPr>
          <a:xfrm>
            <a:off x="448966" y="2078967"/>
            <a:ext cx="4303787" cy="2783356"/>
          </a:xfrm>
        </p:spPr>
        <p:txBody>
          <a:bodyPr/>
          <a:lstStyle/>
          <a:p>
            <a:r>
              <a:rPr lang="tr-TR" dirty="0" smtClean="0"/>
              <a:t>Artçı depremler…</a:t>
            </a:r>
          </a:p>
          <a:p>
            <a:r>
              <a:rPr lang="tr-TR" dirty="0" smtClean="0"/>
              <a:t>Normale dönüş…</a:t>
            </a:r>
          </a:p>
          <a:p>
            <a:endParaRPr lang="tr-TR" dirty="0"/>
          </a:p>
        </p:txBody>
      </p:sp>
      <p:pic>
        <p:nvPicPr>
          <p:cNvPr id="4" name="3 Resim" descr="la-ballon-rouge.png"/>
          <p:cNvPicPr>
            <a:picLocks noChangeAspect="1"/>
          </p:cNvPicPr>
          <p:nvPr/>
        </p:nvPicPr>
        <p:blipFill>
          <a:blip r:embed="rId2" cstate="print"/>
          <a:stretch>
            <a:fillRect/>
          </a:stretch>
        </p:blipFill>
        <p:spPr>
          <a:xfrm>
            <a:off x="4061638" y="1927467"/>
            <a:ext cx="3912781" cy="293958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207</Words>
  <Application>Microsoft Office PowerPoint</Application>
  <PresentationFormat>Ekran Gösterisi (16:9)</PresentationFormat>
  <Paragraphs>26</Paragraphs>
  <Slides>10</Slides>
  <Notes>0</Notes>
  <HiddenSlides>0</HiddenSlides>
  <MMClips>0</MMClips>
  <ScaleCrop>false</ScaleCrop>
  <HeadingPairs>
    <vt:vector size="4" baseType="variant">
      <vt:variant>
        <vt:lpstr>Tema</vt:lpstr>
      </vt:variant>
      <vt:variant>
        <vt:i4>1</vt:i4>
      </vt:variant>
      <vt:variant>
        <vt:lpstr>Slayt Başlıkları</vt:lpstr>
      </vt:variant>
      <vt:variant>
        <vt:i4>10</vt:i4>
      </vt:variant>
    </vt:vector>
  </HeadingPairs>
  <TitlesOfParts>
    <vt:vector size="11" baseType="lpstr">
      <vt:lpstr>Office Theme</vt:lpstr>
      <vt:lpstr>Çocuklar için… DEPREM HAKKINDA…</vt:lpstr>
      <vt:lpstr>Deprem nedir?</vt:lpstr>
      <vt:lpstr>Deprem niye olur?</vt:lpstr>
      <vt:lpstr>Fay hattı nedir?</vt:lpstr>
      <vt:lpstr>Deprem şiddeti?</vt:lpstr>
      <vt:lpstr>Deprem tahmin  edilebilir mi?</vt:lpstr>
      <vt:lpstr>Depremden önce…</vt:lpstr>
      <vt:lpstr>Deprem sırasında…</vt:lpstr>
      <vt:lpstr>Depremden sonra…</vt:lpstr>
      <vt:lpstr>Slayt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2017-08-01T15:40:51Z</dcterms:created>
  <dcterms:modified xsi:type="dcterms:W3CDTF">2020-11-02T08:32:58Z</dcterms:modified>
</cp:coreProperties>
</file>